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@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E-4752-9FC8-65C56B1A1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048191"/>
        <c:axId val="331765487"/>
      </c:barChart>
      <c:catAx>
        <c:axId val="248048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765487"/>
        <c:crosses val="autoZero"/>
        <c:auto val="1"/>
        <c:lblAlgn val="ctr"/>
        <c:lblOffset val="100"/>
        <c:noMultiLvlLbl val="0"/>
      </c:catAx>
      <c:valAx>
        <c:axId val="33176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804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0.152</c:v>
                </c:pt>
                <c:pt idx="1">
                  <c:v>1.2E-2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A-4CBC-95FE-53A770D1B1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0.78300000000000003</c:v>
                </c:pt>
                <c:pt idx="1">
                  <c:v>0.16300000000000001</c:v>
                </c:pt>
                <c:pt idx="2">
                  <c:v>3.4000000000000002E-2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A-4CBC-95FE-53A770D1B17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0.76700000000000002</c:v>
                </c:pt>
                <c:pt idx="2">
                  <c:v>0.63800000000000001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A-4CBC-95FE-53A770D1B17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5.8000000000000003E-2</c:v>
                </c:pt>
                <c:pt idx="2">
                  <c:v>0.32800000000000001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4A-4CBC-95FE-53A770D1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40335"/>
        <c:axId val="337212943"/>
      </c:barChart>
      <c:catAx>
        <c:axId val="33714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2943"/>
        <c:crosses val="autoZero"/>
        <c:auto val="1"/>
        <c:lblAlgn val="ctr"/>
        <c:lblOffset val="100"/>
        <c:noMultiLvlLbl val="0"/>
      </c:catAx>
      <c:valAx>
        <c:axId val="3372129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4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0.57099999999999995</c:v>
                </c:pt>
                <c:pt idx="1">
                  <c:v>0.86699999999999999</c:v>
                </c:pt>
                <c:pt idx="2">
                  <c:v>0.63600000000000001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0-4F59-B03B-ECC640CB6E3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0.42899999999999999</c:v>
                </c:pt>
                <c:pt idx="1">
                  <c:v>0.13300000000000001</c:v>
                </c:pt>
                <c:pt idx="2">
                  <c:v>0.36399999999999999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0-4F59-B03B-ECC640CB6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68943"/>
        <c:axId val="601977631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4</c:v>
                </c:pt>
                <c:pt idx="1">
                  <c:v>6.07</c:v>
                </c:pt>
                <c:pt idx="2">
                  <c:v>4.45</c:v>
                </c:pt>
                <c:pt idx="3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B70-4F59-B03B-ECC640CB6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70143"/>
        <c:axId val="601989279"/>
      </c:lineChart>
      <c:catAx>
        <c:axId val="59316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7631"/>
        <c:crosses val="autoZero"/>
        <c:auto val="1"/>
        <c:lblAlgn val="ctr"/>
        <c:lblOffset val="100"/>
        <c:noMultiLvlLbl val="0"/>
      </c:catAx>
      <c:valAx>
        <c:axId val="6019776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68943"/>
        <c:crosses val="autoZero"/>
        <c:crossBetween val="between"/>
      </c:valAx>
      <c:valAx>
        <c:axId val="6019892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70143"/>
        <c:crosses val="max"/>
        <c:crossBetween val="between"/>
      </c:valAx>
      <c:catAx>
        <c:axId val="593170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892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0.214</c:v>
                </c:pt>
                <c:pt idx="1">
                  <c:v>0.75</c:v>
                </c:pt>
                <c:pt idx="2">
                  <c:v>0.68200000000000005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C-4DB1-A18A-2D562872A86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0.78600000000000003</c:v>
                </c:pt>
                <c:pt idx="1">
                  <c:v>0.25</c:v>
                </c:pt>
                <c:pt idx="2">
                  <c:v>0.318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C-4DB1-A18A-2D562872A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58143"/>
        <c:axId val="601978047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1.5</c:v>
                </c:pt>
                <c:pt idx="1">
                  <c:v>5.25</c:v>
                </c:pt>
                <c:pt idx="2">
                  <c:v>4.7699999999999996</c:v>
                </c:pt>
                <c:pt idx="3">
                  <c:v>4.67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35C-4DB1-A18A-2D562872A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75343"/>
        <c:axId val="1053942783"/>
      </c:lineChart>
      <c:catAx>
        <c:axId val="59315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8047"/>
        <c:crosses val="autoZero"/>
        <c:auto val="1"/>
        <c:lblAlgn val="ctr"/>
        <c:lblOffset val="100"/>
        <c:noMultiLvlLbl val="0"/>
      </c:catAx>
      <c:valAx>
        <c:axId val="6019780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58143"/>
        <c:crosses val="autoZero"/>
        <c:crossBetween val="between"/>
      </c:valAx>
      <c:valAx>
        <c:axId val="105394278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75343"/>
        <c:crosses val="max"/>
        <c:crossBetween val="between"/>
      </c:valAx>
      <c:catAx>
        <c:axId val="593175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278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0.91700000000000004</c:v>
                </c:pt>
                <c:pt idx="1">
                  <c:v>0.45500000000000002</c:v>
                </c:pt>
                <c:pt idx="2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E-4352-B852-DCD969CCD4C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8.3000000000000004E-2</c:v>
                </c:pt>
                <c:pt idx="1">
                  <c:v>0.54500000000000004</c:v>
                </c:pt>
                <c:pt idx="2">
                  <c:v>0.79200000000000004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E-4352-B852-DCD969CCD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82143"/>
        <c:axId val="1053941951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6.42</c:v>
                </c:pt>
                <c:pt idx="1">
                  <c:v>3.18</c:v>
                </c:pt>
                <c:pt idx="2">
                  <c:v>1.46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D1E-4352-B852-DCD969CCD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61343"/>
        <c:axId val="1053944863"/>
      </c:lineChart>
      <c:catAx>
        <c:axId val="59318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41951"/>
        <c:crosses val="autoZero"/>
        <c:auto val="1"/>
        <c:lblAlgn val="ctr"/>
        <c:lblOffset val="100"/>
        <c:noMultiLvlLbl val="0"/>
      </c:catAx>
      <c:valAx>
        <c:axId val="10539419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82143"/>
        <c:crosses val="autoZero"/>
        <c:crossBetween val="between"/>
      </c:valAx>
      <c:valAx>
        <c:axId val="10539448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61343"/>
        <c:crosses val="max"/>
        <c:crossBetween val="between"/>
      </c:valAx>
      <c:catAx>
        <c:axId val="593161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48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0.60299999999999998</c:v>
                </c:pt>
                <c:pt idx="1">
                  <c:v>0.63600000000000001</c:v>
                </c:pt>
                <c:pt idx="2">
                  <c:v>0.70199999999999996</c:v>
                </c:pt>
                <c:pt idx="3">
                  <c:v>0.57599999999999996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6-4726-99D8-823CFC12E99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0.39700000000000002</c:v>
                </c:pt>
                <c:pt idx="1">
                  <c:v>0.36399999999999999</c:v>
                </c:pt>
                <c:pt idx="2">
                  <c:v>0.29799999999999999</c:v>
                </c:pt>
                <c:pt idx="3">
                  <c:v>0.42399999999999999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6-4726-99D8-823CFC12E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72143"/>
        <c:axId val="1053928639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4.22</c:v>
                </c:pt>
                <c:pt idx="1">
                  <c:v>4.45</c:v>
                </c:pt>
                <c:pt idx="2">
                  <c:v>4.91</c:v>
                </c:pt>
                <c:pt idx="3">
                  <c:v>4.03</c:v>
                </c:pt>
                <c:pt idx="4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8B6-4726-99D8-823CFC12E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64543"/>
        <c:axId val="1053946943"/>
      </c:lineChart>
      <c:catAx>
        <c:axId val="59317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28639"/>
        <c:crosses val="autoZero"/>
        <c:auto val="1"/>
        <c:lblAlgn val="ctr"/>
        <c:lblOffset val="100"/>
        <c:noMultiLvlLbl val="0"/>
      </c:catAx>
      <c:valAx>
        <c:axId val="10539286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72143"/>
        <c:crosses val="autoZero"/>
        <c:crossBetween val="between"/>
      </c:valAx>
      <c:valAx>
        <c:axId val="105394694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64543"/>
        <c:crosses val="max"/>
        <c:crossBetween val="between"/>
      </c:valAx>
      <c:catAx>
        <c:axId val="5931645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694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C-475A-A293-9AD64588C34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C-475A-A293-9AD64588C34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C-475A-A293-9AD64588C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272671"/>
        <c:axId val="601976799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0.0</c:formatCode>
                <c:ptCount val="1"/>
                <c:pt idx="0">
                  <c:v>1.91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DAC-475A-A293-9AD64588C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49983"/>
        <c:axId val="601968895"/>
      </c:lineChart>
      <c:catAx>
        <c:axId val="33927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6799"/>
        <c:crosses val="autoZero"/>
        <c:auto val="1"/>
        <c:lblAlgn val="ctr"/>
        <c:lblOffset val="100"/>
        <c:noMultiLvlLbl val="0"/>
      </c:catAx>
      <c:valAx>
        <c:axId val="6019767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72671"/>
        <c:crosses val="autoZero"/>
        <c:crossBetween val="between"/>
      </c:valAx>
      <c:valAx>
        <c:axId val="6019688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49983"/>
        <c:crosses val="max"/>
        <c:crossBetween val="between"/>
      </c:valAx>
      <c:catAx>
        <c:axId val="606649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688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0.28000000000000003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C-4208-BAE7-9409481C2B0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0.57299999999999995</c:v>
                </c:pt>
                <c:pt idx="1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C-4208-BAE7-9409481C2B0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0.14599999999999999</c:v>
                </c:pt>
                <c:pt idx="1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C-4208-BAE7-9409481C2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47983"/>
        <c:axId val="601967231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0.0</c:formatCode>
                <c:ptCount val="2"/>
                <c:pt idx="0">
                  <c:v>1.99</c:v>
                </c:pt>
                <c:pt idx="1">
                  <c:v>1.82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6AC-4208-BAE7-9409481C2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3239375"/>
        <c:axId val="601980543"/>
      </c:lineChart>
      <c:catAx>
        <c:axId val="60664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67231"/>
        <c:crosses val="autoZero"/>
        <c:auto val="1"/>
        <c:lblAlgn val="ctr"/>
        <c:lblOffset val="100"/>
        <c:noMultiLvlLbl val="0"/>
      </c:catAx>
      <c:valAx>
        <c:axId val="6019672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47983"/>
        <c:crosses val="autoZero"/>
        <c:crossBetween val="between"/>
      </c:valAx>
      <c:valAx>
        <c:axId val="60198054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3239375"/>
        <c:crosses val="max"/>
        <c:crossBetween val="between"/>
      </c:valAx>
      <c:catAx>
        <c:axId val="16932393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8054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0.30199999999999999</c:v>
                </c:pt>
                <c:pt idx="1">
                  <c:v>0.81299999999999994</c:v>
                </c:pt>
                <c:pt idx="2">
                  <c:v>0.378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B-44F5-8B81-08702913344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0.47199999999999998</c:v>
                </c:pt>
                <c:pt idx="1">
                  <c:v>6.3E-2</c:v>
                </c:pt>
                <c:pt idx="2">
                  <c:v>0.40500000000000003</c:v>
                </c:pt>
                <c:pt idx="3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B-44F5-8B81-08702913344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0.125</c:v>
                </c:pt>
                <c:pt idx="2">
                  <c:v>0.216</c:v>
                </c:pt>
                <c:pt idx="3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B-44F5-8B81-08702913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3240575"/>
        <c:axId val="601990111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0.0</c:formatCode>
                <c:ptCount val="4"/>
                <c:pt idx="0">
                  <c:v>2.14</c:v>
                </c:pt>
                <c:pt idx="1">
                  <c:v>5.69</c:v>
                </c:pt>
                <c:pt idx="2">
                  <c:v>2.67</c:v>
                </c:pt>
                <c:pt idx="3">
                  <c:v>0.04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7FB-44F5-8B81-08702913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681887"/>
        <c:axId val="601978879"/>
      </c:lineChart>
      <c:catAx>
        <c:axId val="169324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0111"/>
        <c:crosses val="autoZero"/>
        <c:auto val="1"/>
        <c:lblAlgn val="ctr"/>
        <c:lblOffset val="100"/>
        <c:noMultiLvlLbl val="0"/>
      </c:catAx>
      <c:valAx>
        <c:axId val="6019901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3240575"/>
        <c:crosses val="autoZero"/>
        <c:crossBetween val="between"/>
      </c:valAx>
      <c:valAx>
        <c:axId val="6019788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0681887"/>
        <c:crosses val="max"/>
        <c:crossBetween val="between"/>
      </c:valAx>
      <c:catAx>
        <c:axId val="17006818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788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0.28299999999999997</c:v>
                </c:pt>
                <c:pt idx="2">
                  <c:v>0.254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6-4C75-815C-9078B40901D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0.623</c:v>
                </c:pt>
                <c:pt idx="2">
                  <c:v>0.627</c:v>
                </c:pt>
                <c:pt idx="3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6-4C75-815C-9078B40901D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0.52400000000000002</c:v>
                </c:pt>
                <c:pt idx="1">
                  <c:v>9.4E-2</c:v>
                </c:pt>
                <c:pt idx="2">
                  <c:v>0.11899999999999999</c:v>
                </c:pt>
                <c:pt idx="3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6-4C75-815C-9078B4090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0678687"/>
        <c:axId val="1056622175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0.0</c:formatCode>
                <c:ptCount val="4"/>
                <c:pt idx="0">
                  <c:v>1.02</c:v>
                </c:pt>
                <c:pt idx="1">
                  <c:v>2.0099999999999998</c:v>
                </c:pt>
                <c:pt idx="2">
                  <c:v>1.81</c:v>
                </c:pt>
                <c:pt idx="3">
                  <c:v>2.61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916-4C75-815C-9078B4090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003263"/>
        <c:axId val="1056626751"/>
      </c:lineChart>
      <c:catAx>
        <c:axId val="170067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2175"/>
        <c:crosses val="autoZero"/>
        <c:auto val="1"/>
        <c:lblAlgn val="ctr"/>
        <c:lblOffset val="100"/>
        <c:noMultiLvlLbl val="0"/>
      </c:catAx>
      <c:valAx>
        <c:axId val="10566221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0678687"/>
        <c:crosses val="autoZero"/>
        <c:crossBetween val="between"/>
      </c:valAx>
      <c:valAx>
        <c:axId val="105662675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9003263"/>
        <c:crosses val="max"/>
        <c:crossBetween val="between"/>
      </c:valAx>
      <c:catAx>
        <c:axId val="599003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2675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0.80500000000000005</c:v>
                </c:pt>
                <c:pt idx="1">
                  <c:v>0.2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D-4DB9-8B2E-EB1C967D41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0.122</c:v>
                </c:pt>
                <c:pt idx="1">
                  <c:v>0.56000000000000005</c:v>
                </c:pt>
                <c:pt idx="2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D-4DB9-8B2E-EB1C967D41B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7.2999999999999995E-2</c:v>
                </c:pt>
                <c:pt idx="1">
                  <c:v>0.24</c:v>
                </c:pt>
                <c:pt idx="2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D-4DB9-8B2E-EB1C967D4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003663"/>
        <c:axId val="1056621759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0.0</c:formatCode>
                <c:ptCount val="3"/>
                <c:pt idx="0">
                  <c:v>5.64</c:v>
                </c:pt>
                <c:pt idx="1">
                  <c:v>1.43</c:v>
                </c:pt>
                <c:pt idx="2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41D-4DB9-8B2E-EB1C967D4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5678767"/>
        <c:axId val="1056608447"/>
      </c:lineChart>
      <c:catAx>
        <c:axId val="59900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1759"/>
        <c:crosses val="autoZero"/>
        <c:auto val="1"/>
        <c:lblAlgn val="ctr"/>
        <c:lblOffset val="100"/>
        <c:noMultiLvlLbl val="0"/>
      </c:catAx>
      <c:valAx>
        <c:axId val="10566217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9003663"/>
        <c:crosses val="autoZero"/>
        <c:crossBetween val="between"/>
      </c:valAx>
      <c:valAx>
        <c:axId val="105660844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678767"/>
        <c:crosses val="max"/>
        <c:crossBetween val="between"/>
      </c:valAx>
      <c:catAx>
        <c:axId val="16956787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0844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0.26100000000000001</c:v>
                </c:pt>
                <c:pt idx="1">
                  <c:v>0.22600000000000001</c:v>
                </c:pt>
                <c:pt idx="2">
                  <c:v>0.32</c:v>
                </c:pt>
                <c:pt idx="3">
                  <c:v>0.26600000000000001</c:v>
                </c:pt>
                <c:pt idx="4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5-4209-8B02-A80F73568FA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0.56699999999999995</c:v>
                </c:pt>
                <c:pt idx="1">
                  <c:v>0.64500000000000002</c:v>
                </c:pt>
                <c:pt idx="2">
                  <c:v>0.54400000000000004</c:v>
                </c:pt>
                <c:pt idx="3">
                  <c:v>0.53800000000000003</c:v>
                </c:pt>
                <c:pt idx="4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5-4209-8B02-A80F73568FA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0.17199999999999999</c:v>
                </c:pt>
                <c:pt idx="1">
                  <c:v>0.129</c:v>
                </c:pt>
                <c:pt idx="2">
                  <c:v>0.13600000000000001</c:v>
                </c:pt>
                <c:pt idx="3">
                  <c:v>0.19600000000000001</c:v>
                </c:pt>
                <c:pt idx="4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5-4209-8B02-A80F73568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5678367"/>
        <c:axId val="1056609695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0.0</c:formatCode>
                <c:ptCount val="5"/>
                <c:pt idx="0">
                  <c:v>1.86</c:v>
                </c:pt>
                <c:pt idx="1">
                  <c:v>1.61</c:v>
                </c:pt>
                <c:pt idx="2">
                  <c:v>2.27</c:v>
                </c:pt>
                <c:pt idx="3">
                  <c:v>1.89</c:v>
                </c:pt>
                <c:pt idx="4">
                  <c:v>1.3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C75-4209-8B02-A80F73568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272271"/>
        <c:axId val="1056613439"/>
      </c:lineChart>
      <c:catAx>
        <c:axId val="169567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09695"/>
        <c:crosses val="autoZero"/>
        <c:auto val="1"/>
        <c:lblAlgn val="ctr"/>
        <c:lblOffset val="100"/>
        <c:noMultiLvlLbl val="0"/>
      </c:catAx>
      <c:valAx>
        <c:axId val="10566096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5678367"/>
        <c:crosses val="autoZero"/>
        <c:crossBetween val="between"/>
      </c:valAx>
      <c:valAx>
        <c:axId val="105661343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72271"/>
        <c:crosses val="max"/>
        <c:crossBetween val="between"/>
      </c:valAx>
      <c:catAx>
        <c:axId val="339272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1343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0.04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7-45E3-81E4-C3BC038284C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0.23200000000000001</c:v>
                </c:pt>
                <c:pt idx="2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7-45E3-81E4-C3BC038284C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0.60599999999999998</c:v>
                </c:pt>
                <c:pt idx="2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7-45E3-81E4-C3BC038284C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0.312</c:v>
                </c:pt>
                <c:pt idx="1">
                  <c:v>0.121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7-45E3-81E4-C3BC03828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67519"/>
        <c:axId val="337213359"/>
      </c:barChart>
      <c:catAx>
        <c:axId val="24746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3359"/>
        <c:crosses val="autoZero"/>
        <c:auto val="1"/>
        <c:lblAlgn val="ctr"/>
        <c:lblOffset val="100"/>
        <c:noMultiLvlLbl val="0"/>
      </c:catAx>
      <c:valAx>
        <c:axId val="3372133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6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A-4D0A-962E-7D45B18A75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A-4D0A-962E-7D45B18A75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A-4D0A-962E-7D45B18A751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DA-4D0A-962E-7D45B18A751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#.0%</c:formatCode>
                <c:ptCount val="1"/>
                <c:pt idx="0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DA-4D0A-962E-7D45B18A751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Foglio1!$G$2</c:f>
              <c:numCache>
                <c:formatCode>#.0%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DA-4D0A-962E-7D45B18A7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8641455"/>
        <c:axId val="1053938623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Foglio1!$H$2</c:f>
              <c:numCache>
                <c:formatCode>0.0</c:formatCode>
                <c:ptCount val="1"/>
                <c:pt idx="0">
                  <c:v>3.16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1DA-4D0A-962E-7D45B18A7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38159"/>
        <c:axId val="1053949855"/>
      </c:lineChart>
      <c:catAx>
        <c:axId val="182864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8623"/>
        <c:crosses val="autoZero"/>
        <c:auto val="1"/>
        <c:lblAlgn val="ctr"/>
        <c:lblOffset val="100"/>
        <c:noMultiLvlLbl val="0"/>
      </c:catAx>
      <c:valAx>
        <c:axId val="10539386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8641455"/>
        <c:crosses val="autoZero"/>
        <c:crossBetween val="between"/>
      </c:valAx>
      <c:valAx>
        <c:axId val="105394985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8159"/>
        <c:crosses val="max"/>
        <c:crossBetween val="between"/>
      </c:valAx>
      <c:catAx>
        <c:axId val="1829238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985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0.41599999999999998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7-46AF-A2AC-D215BDFA7F8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0.17499999999999999</c:v>
                </c:pt>
                <c:pt idx="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7-46AF-A2AC-D215BDFA7F8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9.7000000000000003E-2</c:v>
                </c:pt>
                <c:pt idx="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7-46AF-A2AC-D215BDFA7F8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9.0999999999999998E-2</c:v>
                </c:pt>
                <c:pt idx="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77-46AF-A2AC-D215BDFA7F8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77-46AF-A2AC-D215BDFA7F8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77-46AF-A2AC-D215BDFA7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36159"/>
        <c:axId val="1053951103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0.0</c:formatCode>
                <c:ptCount val="2"/>
                <c:pt idx="0">
                  <c:v>3.86</c:v>
                </c:pt>
                <c:pt idx="1">
                  <c:v>2.4300000000000002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B77-46AF-A2AC-D215BDFA7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25759"/>
        <c:axId val="1053930719"/>
      </c:lineChart>
      <c:catAx>
        <c:axId val="182923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1103"/>
        <c:crosses val="autoZero"/>
        <c:auto val="1"/>
        <c:lblAlgn val="ctr"/>
        <c:lblOffset val="100"/>
        <c:noMultiLvlLbl val="0"/>
      </c:catAx>
      <c:valAx>
        <c:axId val="10539511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6159"/>
        <c:crosses val="autoZero"/>
        <c:crossBetween val="between"/>
      </c:valAx>
      <c:valAx>
        <c:axId val="105393071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25759"/>
        <c:crosses val="max"/>
        <c:crossBetween val="between"/>
      </c:valAx>
      <c:catAx>
        <c:axId val="1829225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3071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0.495</c:v>
                </c:pt>
                <c:pt idx="1">
                  <c:v>0.48</c:v>
                </c:pt>
                <c:pt idx="2">
                  <c:v>0.34300000000000003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7-48FD-91D1-2B8F7A12994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0.23699999999999999</c:v>
                </c:pt>
                <c:pt idx="1">
                  <c:v>0.04</c:v>
                </c:pt>
                <c:pt idx="2">
                  <c:v>0.1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7-48FD-91D1-2B8F7A12994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0.04</c:v>
                </c:pt>
                <c:pt idx="2">
                  <c:v>2.9000000000000001E-2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7-48FD-91D1-2B8F7A12994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0.24</c:v>
                </c:pt>
                <c:pt idx="2">
                  <c:v>7.0999999999999994E-2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7-48FD-91D1-2B8F7A12994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0.129</c:v>
                </c:pt>
                <c:pt idx="1">
                  <c:v>0.12</c:v>
                </c:pt>
                <c:pt idx="2">
                  <c:v>0.214</c:v>
                </c:pt>
                <c:pt idx="3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7-48FD-91D1-2B8F7A12994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0.08</c:v>
                </c:pt>
                <c:pt idx="2">
                  <c:v>0.24299999999999999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7-48FD-91D1-2B8F7A12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23759"/>
        <c:axId val="1053948607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4.45</c:v>
                </c:pt>
                <c:pt idx="1">
                  <c:v>3.85</c:v>
                </c:pt>
                <c:pt idx="2">
                  <c:v>2.9</c:v>
                </c:pt>
                <c:pt idx="3">
                  <c:v>1.61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BD7-48FD-91D1-2B8F7A12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24159"/>
        <c:axId val="596773599"/>
      </c:lineChart>
      <c:catAx>
        <c:axId val="182922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48607"/>
        <c:crosses val="autoZero"/>
        <c:auto val="1"/>
        <c:lblAlgn val="ctr"/>
        <c:lblOffset val="100"/>
        <c:noMultiLvlLbl val="0"/>
      </c:catAx>
      <c:valAx>
        <c:axId val="10539486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23759"/>
        <c:crosses val="autoZero"/>
        <c:crossBetween val="between"/>
      </c:valAx>
      <c:valAx>
        <c:axId val="59677359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24159"/>
        <c:crosses val="max"/>
        <c:crossBetween val="between"/>
      </c:valAx>
      <c:catAx>
        <c:axId val="1829224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7359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0.26100000000000001</c:v>
                </c:pt>
                <c:pt idx="1">
                  <c:v>0.26700000000000002</c:v>
                </c:pt>
                <c:pt idx="2">
                  <c:v>0.39700000000000002</c:v>
                </c:pt>
                <c:pt idx="3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5-4842-B957-67EC0440F15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0.221</c:v>
                </c:pt>
                <c:pt idx="2">
                  <c:v>0.155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5-4842-B957-67EC0440F15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0.11600000000000001</c:v>
                </c:pt>
                <c:pt idx="2">
                  <c:v>0.06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55-4842-B957-67EC0440F15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0.152</c:v>
                </c:pt>
                <c:pt idx="1">
                  <c:v>8.1000000000000003E-2</c:v>
                </c:pt>
                <c:pt idx="2">
                  <c:v>0.10299999999999999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55-4842-B957-67EC0440F15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0.23899999999999999</c:v>
                </c:pt>
                <c:pt idx="1">
                  <c:v>0.20899999999999999</c:v>
                </c:pt>
                <c:pt idx="2">
                  <c:v>0.16400000000000001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55-4842-B957-67EC0440F15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0.217</c:v>
                </c:pt>
                <c:pt idx="1">
                  <c:v>0.105</c:v>
                </c:pt>
                <c:pt idx="2">
                  <c:v>0.121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55-4842-B957-67EC0440F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28159"/>
        <c:axId val="596776095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2.4</c:v>
                </c:pt>
                <c:pt idx="1">
                  <c:v>3.03</c:v>
                </c:pt>
                <c:pt idx="2">
                  <c:v>3.58</c:v>
                </c:pt>
                <c:pt idx="3">
                  <c:v>3.14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255-4842-B957-67EC0440F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30159"/>
        <c:axId val="596777343"/>
      </c:lineChart>
      <c:catAx>
        <c:axId val="182922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6095"/>
        <c:crosses val="autoZero"/>
        <c:auto val="1"/>
        <c:lblAlgn val="ctr"/>
        <c:lblOffset val="100"/>
        <c:noMultiLvlLbl val="0"/>
      </c:catAx>
      <c:valAx>
        <c:axId val="5967760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28159"/>
        <c:crosses val="autoZero"/>
        <c:crossBetween val="between"/>
      </c:valAx>
      <c:valAx>
        <c:axId val="59677734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0159"/>
        <c:crosses val="max"/>
        <c:crossBetween val="between"/>
      </c:valAx>
      <c:catAx>
        <c:axId val="1829230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7734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0.55900000000000005</c:v>
                </c:pt>
                <c:pt idx="1">
                  <c:v>0.17199999999999999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D-457D-82C2-73B59AA9981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0.129</c:v>
                </c:pt>
                <c:pt idx="1">
                  <c:v>0.27300000000000002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D-457D-82C2-73B59AA9981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0.14099999999999999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D-457D-82C2-73B59AA9981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0.11799999999999999</c:v>
                </c:pt>
                <c:pt idx="1">
                  <c:v>0.16200000000000001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D-457D-82C2-73B59AA9981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0.182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D-457D-82C2-73B59AA9981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9.7000000000000003E-2</c:v>
                </c:pt>
                <c:pt idx="1">
                  <c:v>7.0999999999999994E-2</c:v>
                </c:pt>
                <c:pt idx="2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4D-457D-82C2-73B59AA9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32959"/>
        <c:axId val="596772767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4.54</c:v>
                </c:pt>
                <c:pt idx="1">
                  <c:v>2.68</c:v>
                </c:pt>
                <c:pt idx="2">
                  <c:v>2.42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34D-457D-82C2-73B59AA99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31359"/>
        <c:axId val="596774015"/>
      </c:lineChart>
      <c:catAx>
        <c:axId val="182923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2767"/>
        <c:crosses val="autoZero"/>
        <c:auto val="1"/>
        <c:lblAlgn val="ctr"/>
        <c:lblOffset val="100"/>
        <c:noMultiLvlLbl val="0"/>
      </c:catAx>
      <c:valAx>
        <c:axId val="5967727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2959"/>
        <c:crosses val="autoZero"/>
        <c:crossBetween val="between"/>
      </c:valAx>
      <c:valAx>
        <c:axId val="59677401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1359"/>
        <c:crosses val="max"/>
        <c:crossBetween val="between"/>
      </c:valAx>
      <c:catAx>
        <c:axId val="1829231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7401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0.32400000000000001</c:v>
                </c:pt>
                <c:pt idx="1">
                  <c:v>0.33</c:v>
                </c:pt>
                <c:pt idx="2">
                  <c:v>0.34300000000000003</c:v>
                </c:pt>
                <c:pt idx="3">
                  <c:v>0.33600000000000002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1-4AC1-84C0-31AECED8E4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0.14899999999999999</c:v>
                </c:pt>
                <c:pt idx="1">
                  <c:v>0.13400000000000001</c:v>
                </c:pt>
                <c:pt idx="2">
                  <c:v>0.14899999999999999</c:v>
                </c:pt>
                <c:pt idx="3">
                  <c:v>0.15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1-4AC1-84C0-31AECED8E4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7.8E-2</c:v>
                </c:pt>
                <c:pt idx="1">
                  <c:v>9.8000000000000004E-2</c:v>
                </c:pt>
                <c:pt idx="2">
                  <c:v>0.09</c:v>
                </c:pt>
                <c:pt idx="3">
                  <c:v>7.2999999999999995E-2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1-4AC1-84C0-31AECED8E47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0.11799999999999999</c:v>
                </c:pt>
                <c:pt idx="1">
                  <c:v>0.107</c:v>
                </c:pt>
                <c:pt idx="2">
                  <c:v>0.109</c:v>
                </c:pt>
                <c:pt idx="3">
                  <c:v>0.11700000000000001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1-4AC1-84C0-31AECED8E47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0.19900000000000001</c:v>
                </c:pt>
                <c:pt idx="1">
                  <c:v>0.223</c:v>
                </c:pt>
                <c:pt idx="2">
                  <c:v>0.184</c:v>
                </c:pt>
                <c:pt idx="3">
                  <c:v>0.20100000000000001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F1-4AC1-84C0-31AECED8E47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0.124</c:v>
                </c:pt>
                <c:pt idx="3">
                  <c:v>0.124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F1-4AC1-84C0-31AECED8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44559"/>
        <c:axId val="601992191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3.11</c:v>
                </c:pt>
                <c:pt idx="1">
                  <c:v>3.15</c:v>
                </c:pt>
                <c:pt idx="2">
                  <c:v>3.27</c:v>
                </c:pt>
                <c:pt idx="3">
                  <c:v>3.18</c:v>
                </c:pt>
                <c:pt idx="4">
                  <c:v>2.69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BF1-4AC1-84C0-31AECED8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22559"/>
        <c:axId val="601978463"/>
      </c:lineChart>
      <c:catAx>
        <c:axId val="182924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2191"/>
        <c:crosses val="autoZero"/>
        <c:auto val="1"/>
        <c:lblAlgn val="ctr"/>
        <c:lblOffset val="100"/>
        <c:noMultiLvlLbl val="0"/>
      </c:catAx>
      <c:valAx>
        <c:axId val="6019921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44559"/>
        <c:crosses val="autoZero"/>
        <c:crossBetween val="between"/>
      </c:valAx>
      <c:valAx>
        <c:axId val="6019784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22559"/>
        <c:crosses val="max"/>
        <c:crossBetween val="between"/>
      </c:valAx>
      <c:catAx>
        <c:axId val="18292225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784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Tre</c:v>
                </c:pt>
                <c:pt idx="1">
                  <c:v>Poste Mobile</c:v>
                </c:pt>
                <c:pt idx="2">
                  <c:v>TIM</c:v>
                </c:pt>
                <c:pt idx="3">
                  <c:v>Vodafone</c:v>
                </c:pt>
                <c:pt idx="4">
                  <c:v>Wind</c:v>
                </c:pt>
                <c:pt idx="5">
                  <c:v>Altro (specificare)</c:v>
                </c:pt>
              </c:strCache>
            </c:strRef>
          </c:cat>
          <c:val>
            <c:numRef>
              <c:f>Foglio1!$B$2:$B$7</c:f>
              <c:numCache>
                <c:formatCode>#.0%</c:formatCode>
                <c:ptCount val="6"/>
                <c:pt idx="0">
                  <c:v>0.41699999999999998</c:v>
                </c:pt>
                <c:pt idx="1">
                  <c:v>0.13</c:v>
                </c:pt>
                <c:pt idx="2">
                  <c:v>0.37</c:v>
                </c:pt>
                <c:pt idx="3">
                  <c:v>5.2999999999999999E-2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E-466F-AD36-8C11C73D6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0.46800000000000003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8-450B-B038-9D284169B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8.4000000000000005E-2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8-450B-B038-9D284169BD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0.37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08-450B-B038-9D284169BD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8-450B-B038-9D284169BD0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6.0000000000000001E-3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08-450B-B038-9D284169BD0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08-450B-B038-9D284169B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188559"/>
        <c:axId val="1056634239"/>
      </c:barChart>
      <c:catAx>
        <c:axId val="169918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34239"/>
        <c:crosses val="autoZero"/>
        <c:auto val="1"/>
        <c:lblAlgn val="ctr"/>
        <c:lblOffset val="100"/>
        <c:noMultiLvlLbl val="0"/>
      </c:catAx>
      <c:valAx>
        <c:axId val="10566342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8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0.495</c:v>
                </c:pt>
                <c:pt idx="1">
                  <c:v>0.57999999999999996</c:v>
                </c:pt>
                <c:pt idx="2">
                  <c:v>0.47099999999999997</c:v>
                </c:pt>
                <c:pt idx="3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C-4AE8-9B8B-F4D85F0425B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</c:v>
                </c:pt>
                <c:pt idx="2">
                  <c:v>0.114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C-4AE8-9B8B-F4D85F0425B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0.4</c:v>
                </c:pt>
                <c:pt idx="2">
                  <c:v>0.34300000000000003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C-4AE8-9B8B-F4D85F0425B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0.02</c:v>
                </c:pt>
                <c:pt idx="2">
                  <c:v>5.7000000000000002E-2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1C-4AE8-9B8B-F4D85F0425B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C-4AE8-9B8B-F4D85F0425B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1C-4AE8-9B8B-F4D85F042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191359"/>
        <c:axId val="1056635071"/>
      </c:barChart>
      <c:catAx>
        <c:axId val="169919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35071"/>
        <c:crosses val="autoZero"/>
        <c:auto val="1"/>
        <c:lblAlgn val="ctr"/>
        <c:lblOffset val="100"/>
        <c:noMultiLvlLbl val="0"/>
      </c:catAx>
      <c:valAx>
        <c:axId val="10566350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9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0.25600000000000001</c:v>
                </c:pt>
                <c:pt idx="2">
                  <c:v>0.56000000000000005</c:v>
                </c:pt>
                <c:pt idx="3">
                  <c:v>0.73099999999999998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0-4286-BF18-6C858115A35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0.19800000000000001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0-4286-BF18-6C858115A35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0.97799999999999998</c:v>
                </c:pt>
                <c:pt idx="1">
                  <c:v>0.54700000000000004</c:v>
                </c:pt>
                <c:pt idx="2">
                  <c:v>0.16400000000000001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0-4286-BF18-6C858115A35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0.06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40-4286-BF18-6C858115A35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8.9999999999999993E-3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40-4286-BF18-6C858115A35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1.2E-2</c:v>
                </c:pt>
                <c:pt idx="2">
                  <c:v>8.9999999999999993E-3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40-4286-BF18-6C858115A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38959"/>
        <c:axId val="596774431"/>
      </c:barChart>
      <c:catAx>
        <c:axId val="182923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4431"/>
        <c:crosses val="autoZero"/>
        <c:auto val="1"/>
        <c:lblAlgn val="ctr"/>
        <c:lblOffset val="100"/>
        <c:noMultiLvlLbl val="0"/>
      </c:catAx>
      <c:valAx>
        <c:axId val="5967744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2.7E-2</c:v>
                </c:pt>
                <c:pt idx="1">
                  <c:v>2.7E-2</c:v>
                </c:pt>
                <c:pt idx="2">
                  <c:v>0.04</c:v>
                </c:pt>
                <c:pt idx="3">
                  <c:v>2.9000000000000001E-2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5-4D20-B104-238441B24B8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0.20300000000000001</c:v>
                </c:pt>
                <c:pt idx="1">
                  <c:v>0.161</c:v>
                </c:pt>
                <c:pt idx="2">
                  <c:v>0.16400000000000001</c:v>
                </c:pt>
                <c:pt idx="3">
                  <c:v>0.21199999999999999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D5-4D20-B104-238441B24B8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0.58099999999999996</c:v>
                </c:pt>
                <c:pt idx="1">
                  <c:v>0.64300000000000002</c:v>
                </c:pt>
                <c:pt idx="2">
                  <c:v>0.60699999999999998</c:v>
                </c:pt>
                <c:pt idx="3">
                  <c:v>0.56899999999999995</c:v>
                </c:pt>
                <c:pt idx="4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D5-4D20-B104-238441B24B8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0.189</c:v>
                </c:pt>
                <c:pt idx="1">
                  <c:v>0.17</c:v>
                </c:pt>
                <c:pt idx="2">
                  <c:v>0.189</c:v>
                </c:pt>
                <c:pt idx="3">
                  <c:v>0.19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D5-4D20-B104-238441B24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64319"/>
        <c:axId val="337213775"/>
      </c:barChart>
      <c:catAx>
        <c:axId val="24746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3775"/>
        <c:crosses val="autoZero"/>
        <c:auto val="1"/>
        <c:lblAlgn val="ctr"/>
        <c:lblOffset val="100"/>
        <c:noMultiLvlLbl val="0"/>
      </c:catAx>
      <c:valAx>
        <c:axId val="337213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6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0.59099999999999997</c:v>
                </c:pt>
                <c:pt idx="1">
                  <c:v>0.36399999999999999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8-4450-BCD1-1645536179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6.5000000000000002E-2</c:v>
                </c:pt>
                <c:pt idx="1">
                  <c:v>0.14099999999999999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8-4450-BCD1-1645536179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0.42399999999999999</c:v>
                </c:pt>
                <c:pt idx="2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8-4450-BCD1-16455361798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5.3999999999999999E-2</c:v>
                </c:pt>
                <c:pt idx="1">
                  <c:v>0.04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18-4450-BCD1-16455361798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0.02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8-4450-BCD1-16455361798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18-4450-BCD1-164553617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30559"/>
        <c:axId val="596774847"/>
      </c:barChart>
      <c:catAx>
        <c:axId val="182923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4847"/>
        <c:crosses val="autoZero"/>
        <c:auto val="1"/>
        <c:lblAlgn val="ctr"/>
        <c:lblOffset val="100"/>
        <c:noMultiLvlLbl val="0"/>
      </c:catAx>
      <c:valAx>
        <c:axId val="5967748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30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0.41599999999999998</c:v>
                </c:pt>
                <c:pt idx="1">
                  <c:v>0.45500000000000002</c:v>
                </c:pt>
                <c:pt idx="2">
                  <c:v>0.45300000000000001</c:v>
                </c:pt>
                <c:pt idx="3">
                  <c:v>0.41599999999999998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9-4FDD-BD53-92AF1E1AF75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0.11899999999999999</c:v>
                </c:pt>
                <c:pt idx="3">
                  <c:v>0.13100000000000001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9-4FDD-BD53-92AF1E1AF75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0.372</c:v>
                </c:pt>
                <c:pt idx="1">
                  <c:v>0.33</c:v>
                </c:pt>
                <c:pt idx="2">
                  <c:v>0.378</c:v>
                </c:pt>
                <c:pt idx="3">
                  <c:v>0.372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9-4FDD-BD53-92AF1E1AF75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5.3999999999999999E-2</c:v>
                </c:pt>
                <c:pt idx="1">
                  <c:v>6.3E-2</c:v>
                </c:pt>
                <c:pt idx="2">
                  <c:v>3.5000000000000003E-2</c:v>
                </c:pt>
                <c:pt idx="3">
                  <c:v>5.0999999999999997E-2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89-4FDD-BD53-92AF1E1AF75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0.02</c:v>
                </c:pt>
                <c:pt idx="1">
                  <c:v>2.7E-2</c:v>
                </c:pt>
                <c:pt idx="2">
                  <c:v>5.0000000000000001E-3</c:v>
                </c:pt>
                <c:pt idx="3">
                  <c:v>1.7999999999999999E-2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89-4FDD-BD53-92AF1E1AF759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7.0000000000000001E-3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1.0999999999999999E-2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89-4FDD-BD53-92AF1E1AF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188959"/>
        <c:axId val="596769023"/>
      </c:barChart>
      <c:catAx>
        <c:axId val="169918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69023"/>
        <c:crosses val="autoZero"/>
        <c:auto val="1"/>
        <c:lblAlgn val="ctr"/>
        <c:lblOffset val="100"/>
        <c:noMultiLvlLbl val="0"/>
      </c:catAx>
      <c:valAx>
        <c:axId val="5967690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8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Innovativo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0.78600000000000003</c:v>
                </c:pt>
                <c:pt idx="1">
                  <c:v>0.79300000000000004</c:v>
                </c:pt>
                <c:pt idx="2">
                  <c:v>0.80700000000000005</c:v>
                </c:pt>
                <c:pt idx="3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9-4D45-92FE-DE581492162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Tradizionale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0.46100000000000002</c:v>
                </c:pt>
                <c:pt idx="1">
                  <c:v>0.73899999999999999</c:v>
                </c:pt>
                <c:pt idx="2">
                  <c:v>0.79300000000000004</c:v>
                </c:pt>
                <c:pt idx="3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9-4D45-92FE-DE581492162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Solido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0.63600000000000001</c:v>
                </c:pt>
                <c:pt idx="1">
                  <c:v>0.80700000000000005</c:v>
                </c:pt>
                <c:pt idx="2">
                  <c:v>0.82099999999999995</c:v>
                </c:pt>
                <c:pt idx="3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9-4D45-92FE-DE581492162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Giovane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0.45400000000000001</c:v>
                </c:pt>
                <c:pt idx="1">
                  <c:v>0.79300000000000004</c:v>
                </c:pt>
                <c:pt idx="2">
                  <c:v>0.64300000000000002</c:v>
                </c:pt>
                <c:pt idx="3">
                  <c:v>0.80700000000000005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9-4D45-92FE-DE5814921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648383"/>
        <c:axId val="1053931967"/>
      </c:barChart>
      <c:catAx>
        <c:axId val="60664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1967"/>
        <c:crosses val="autoZero"/>
        <c:auto val="1"/>
        <c:lblAlgn val="ctr"/>
        <c:lblOffset val="100"/>
        <c:noMultiLvlLbl val="0"/>
      </c:catAx>
      <c:valAx>
        <c:axId val="105393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48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 Variante 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E-4574-A3D1-2878503338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E-4574-A3D1-28785033386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E-4574-A3D1-28785033386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E-4574-A3D1-287850333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186959"/>
        <c:axId val="1053933631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0.0</c:formatCode>
                <c:ptCount val="1"/>
                <c:pt idx="0">
                  <c:v>3.09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77E-4574-A3D1-287850333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174559"/>
        <c:axId val="1049370591"/>
      </c:lineChart>
      <c:catAx>
        <c:axId val="169918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3631"/>
        <c:crosses val="autoZero"/>
        <c:auto val="1"/>
        <c:lblAlgn val="ctr"/>
        <c:lblOffset val="100"/>
        <c:noMultiLvlLbl val="0"/>
      </c:catAx>
      <c:valAx>
        <c:axId val="10539336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86959"/>
        <c:crosses val="autoZero"/>
        <c:crossBetween val="between"/>
      </c:valAx>
      <c:valAx>
        <c:axId val="104937059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74559"/>
        <c:crosses val="max"/>
        <c:crossBetween val="between"/>
      </c:valAx>
      <c:catAx>
        <c:axId val="16991745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7059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 Variante 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0.04</c:v>
                </c:pt>
                <c:pt idx="2">
                  <c:v>2.9000000000000001E-2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F-4339-AA9F-E6A82150A91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0.14000000000000001</c:v>
                </c:pt>
                <c:pt idx="2">
                  <c:v>0.186</c:v>
                </c:pt>
                <c:pt idx="3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F-4339-AA9F-E6A82150A91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0.58099999999999996</c:v>
                </c:pt>
                <c:pt idx="1">
                  <c:v>0.42</c:v>
                </c:pt>
                <c:pt idx="2">
                  <c:v>0.47099999999999997</c:v>
                </c:pt>
                <c:pt idx="3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F-4339-AA9F-E6A82150A91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0.25800000000000001</c:v>
                </c:pt>
                <c:pt idx="1">
                  <c:v>0.4</c:v>
                </c:pt>
                <c:pt idx="2">
                  <c:v>0.314</c:v>
                </c:pt>
                <c:pt idx="3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4F-4339-AA9F-E6A82150A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42159"/>
        <c:axId val="1049363103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3.08</c:v>
                </c:pt>
                <c:pt idx="1">
                  <c:v>3.18</c:v>
                </c:pt>
                <c:pt idx="2">
                  <c:v>3.07</c:v>
                </c:pt>
                <c:pt idx="3">
                  <c:v>3.07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B4F-4339-AA9F-E6A82150A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17359"/>
        <c:axId val="1049358943"/>
      </c:lineChart>
      <c:catAx>
        <c:axId val="182924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9363103"/>
        <c:crosses val="autoZero"/>
        <c:auto val="1"/>
        <c:lblAlgn val="ctr"/>
        <c:lblOffset val="100"/>
        <c:noMultiLvlLbl val="0"/>
      </c:catAx>
      <c:valAx>
        <c:axId val="10493631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42159"/>
        <c:crosses val="autoZero"/>
        <c:crossBetween val="between"/>
      </c:valAx>
      <c:valAx>
        <c:axId val="104935894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17359"/>
        <c:crosses val="max"/>
        <c:crossBetween val="between"/>
      </c:valAx>
      <c:catAx>
        <c:axId val="1829217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5894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 Variante 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8-48FA-AB62-C545A8FBD72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8-48FA-AB62-C545A8FBD72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D8-48FA-AB62-C545A8FBD72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D8-48FA-AB62-C545A8FBD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9172159"/>
        <c:axId val="1049359359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0.0</c:formatCode>
                <c:ptCount val="1"/>
                <c:pt idx="0">
                  <c:v>2.75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7D8-48FA-AB62-C545A8FBD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165759"/>
        <c:axId val="1049375583"/>
      </c:lineChart>
      <c:catAx>
        <c:axId val="169917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9359359"/>
        <c:crosses val="autoZero"/>
        <c:auto val="1"/>
        <c:lblAlgn val="ctr"/>
        <c:lblOffset val="100"/>
        <c:noMultiLvlLbl val="0"/>
      </c:catAx>
      <c:valAx>
        <c:axId val="10493593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72159"/>
        <c:crosses val="autoZero"/>
        <c:crossBetween val="between"/>
      </c:valAx>
      <c:valAx>
        <c:axId val="104937558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165759"/>
        <c:crosses val="max"/>
        <c:crossBetween val="between"/>
      </c:valAx>
      <c:catAx>
        <c:axId val="1699165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7558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 Variante 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0.02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E-47D7-A581-F215145C1FF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0.38700000000000001</c:v>
                </c:pt>
                <c:pt idx="1">
                  <c:v>0.32</c:v>
                </c:pt>
                <c:pt idx="2">
                  <c:v>0.24299999999999999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E-47D7-A581-F215145C1FF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0.376</c:v>
                </c:pt>
                <c:pt idx="1">
                  <c:v>0.56000000000000005</c:v>
                </c:pt>
                <c:pt idx="2">
                  <c:v>0.57099999999999995</c:v>
                </c:pt>
                <c:pt idx="3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E-47D7-A581-F215145C1FF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9.7000000000000003E-2</c:v>
                </c:pt>
                <c:pt idx="1">
                  <c:v>0.1</c:v>
                </c:pt>
                <c:pt idx="2">
                  <c:v>0.17100000000000001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E-47D7-A581-F215145C1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219759"/>
        <c:axId val="1053945279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2.4300000000000002</c:v>
                </c:pt>
                <c:pt idx="1">
                  <c:v>2.74</c:v>
                </c:pt>
                <c:pt idx="2">
                  <c:v>2.9</c:v>
                </c:pt>
                <c:pt idx="3">
                  <c:v>2.99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FE-47D7-A581-F215145C1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243359"/>
        <c:axId val="1053945695"/>
      </c:lineChart>
      <c:catAx>
        <c:axId val="182921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45279"/>
        <c:crosses val="autoZero"/>
        <c:auto val="1"/>
        <c:lblAlgn val="ctr"/>
        <c:lblOffset val="100"/>
        <c:noMultiLvlLbl val="0"/>
      </c:catAx>
      <c:valAx>
        <c:axId val="1053945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19759"/>
        <c:crosses val="autoZero"/>
        <c:crossBetween val="between"/>
      </c:valAx>
      <c:valAx>
        <c:axId val="10539456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9243359"/>
        <c:crosses val="max"/>
        <c:crossBetween val="between"/>
      </c:valAx>
      <c:catAx>
        <c:axId val="182924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56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0.43</c:v>
                </c:pt>
                <c:pt idx="1">
                  <c:v>0.13</c:v>
                </c:pt>
                <c:pt idx="2">
                  <c:v>0.373</c:v>
                </c:pt>
                <c:pt idx="3">
                  <c:v>5.7000000000000002E-2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E-4B0B-A1B9-D71CBD2A4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0.48099999999999998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B-4C3A-BA9A-D4E4136650D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8.4000000000000005E-2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B-4C3A-BA9A-D4E4136650D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0.37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B-4C3A-BA9A-D4E4136650D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6.5000000000000002E-2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B-4C3A-BA9A-D4E4136650D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B-4C3A-BA9A-D4E413665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78431"/>
        <c:axId val="339300943"/>
      </c:barChart>
      <c:catAx>
        <c:axId val="59727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300943"/>
        <c:crosses val="autoZero"/>
        <c:auto val="1"/>
        <c:lblAlgn val="ctr"/>
        <c:lblOffset val="100"/>
        <c:noMultiLvlLbl val="0"/>
      </c:catAx>
      <c:valAx>
        <c:axId val="3393009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2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0.53800000000000003</c:v>
                </c:pt>
                <c:pt idx="1">
                  <c:v>0.57999999999999996</c:v>
                </c:pt>
                <c:pt idx="2">
                  <c:v>0.47099999999999997</c:v>
                </c:pt>
                <c:pt idx="3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2-4B21-9DEC-F6190C0088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</c:v>
                </c:pt>
                <c:pt idx="2">
                  <c:v>0.114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2-4B21-9DEC-F6190C0088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0.34399999999999997</c:v>
                </c:pt>
                <c:pt idx="1">
                  <c:v>0.4</c:v>
                </c:pt>
                <c:pt idx="2">
                  <c:v>0.34300000000000003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2-4B21-9DEC-F6190C00882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0.02</c:v>
                </c:pt>
                <c:pt idx="2">
                  <c:v>5.7000000000000002E-2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2-4B21-9DEC-F6190C00882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2-4B21-9DEC-F6190C008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80031"/>
        <c:axId val="339303855"/>
      </c:barChart>
      <c:catAx>
        <c:axId val="59728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303855"/>
        <c:crosses val="autoZero"/>
        <c:auto val="1"/>
        <c:lblAlgn val="ctr"/>
        <c:lblOffset val="100"/>
        <c:noMultiLvlLbl val="0"/>
      </c:catAx>
      <c:valAx>
        <c:axId val="3393038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28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0.26700000000000002</c:v>
                </c:pt>
                <c:pt idx="2">
                  <c:v>0.56899999999999995</c:v>
                </c:pt>
                <c:pt idx="3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B-4D7F-B1D5-5CA0DABAED1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0.19800000000000001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B-4D7F-B1D5-5CA0DABAED1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1</c:v>
                </c:pt>
                <c:pt idx="1">
                  <c:v>0.54700000000000004</c:v>
                </c:pt>
                <c:pt idx="2">
                  <c:v>0.16400000000000001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BB-4D7F-B1D5-5CA0DABAED1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6.9000000000000006E-2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BB-4D7F-B1D5-5CA0DABAED1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B-4D7F-B1D5-5CA0DABAE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77231"/>
        <c:axId val="339292623"/>
      </c:barChart>
      <c:catAx>
        <c:axId val="59727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92623"/>
        <c:crosses val="autoZero"/>
        <c:auto val="1"/>
        <c:lblAlgn val="ctr"/>
        <c:lblOffset val="100"/>
        <c:noMultiLvlLbl val="0"/>
      </c:catAx>
      <c:valAx>
        <c:axId val="3392926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27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0.60199999999999998</c:v>
                </c:pt>
                <c:pt idx="1">
                  <c:v>0.374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5-4D6E-AD83-9183D83020E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6.5000000000000002E-2</c:v>
                </c:pt>
                <c:pt idx="1">
                  <c:v>0.14099999999999999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5-4D6E-AD83-9183D83020E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0.434</c:v>
                </c:pt>
                <c:pt idx="2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5-4D6E-AD83-9183D83020E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4.2999999999999997E-2</c:v>
                </c:pt>
                <c:pt idx="1">
                  <c:v>0.04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E5-4D6E-AD83-9183D83020E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5-4D6E-AD83-9183D8302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89231"/>
        <c:axId val="339304687"/>
      </c:barChart>
      <c:catAx>
        <c:axId val="59728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304687"/>
        <c:crosses val="autoZero"/>
        <c:auto val="1"/>
        <c:lblAlgn val="ctr"/>
        <c:lblOffset val="100"/>
        <c:noMultiLvlLbl val="0"/>
      </c:catAx>
      <c:valAx>
        <c:axId val="3393046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28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0.42599999999999999</c:v>
                </c:pt>
                <c:pt idx="1">
                  <c:v>0.47299999999999998</c:v>
                </c:pt>
                <c:pt idx="2">
                  <c:v>0.45800000000000002</c:v>
                </c:pt>
                <c:pt idx="3">
                  <c:v>0.43099999999999999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E-4A15-91DE-E9AB474AFB6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0.11899999999999999</c:v>
                </c:pt>
                <c:pt idx="3">
                  <c:v>0.13100000000000001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E-4A15-91DE-E9AB474AFB6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0.375</c:v>
                </c:pt>
                <c:pt idx="1">
                  <c:v>0.33900000000000002</c:v>
                </c:pt>
                <c:pt idx="2">
                  <c:v>0.38300000000000001</c:v>
                </c:pt>
                <c:pt idx="3">
                  <c:v>0.376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E-4A15-91DE-E9AB474AFB6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5.7000000000000002E-2</c:v>
                </c:pt>
                <c:pt idx="1">
                  <c:v>6.3E-2</c:v>
                </c:pt>
                <c:pt idx="2">
                  <c:v>3.5000000000000003E-2</c:v>
                </c:pt>
                <c:pt idx="3">
                  <c:v>5.0999999999999997E-2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EE-4A15-91DE-E9AB474AFB6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0.01</c:v>
                </c:pt>
                <c:pt idx="1">
                  <c:v>1.7999999999999999E-2</c:v>
                </c:pt>
                <c:pt idx="2">
                  <c:v>5.0000000000000001E-3</c:v>
                </c:pt>
                <c:pt idx="3">
                  <c:v>1.0999999999999999E-2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EE-4A15-91DE-E9AB474AF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292031"/>
        <c:axId val="339305519"/>
      </c:barChart>
      <c:catAx>
        <c:axId val="59729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305519"/>
        <c:crosses val="autoZero"/>
        <c:auto val="1"/>
        <c:lblAlgn val="ctr"/>
        <c:lblOffset val="100"/>
        <c:noMultiLvlLbl val="0"/>
      </c:catAx>
      <c:valAx>
        <c:axId val="3393055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29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Sposato/a</c:v>
                </c:pt>
                <c:pt idx="1">
                  <c:v>Convivente</c:v>
                </c:pt>
                <c:pt idx="2">
                  <c:v>Divorziato/a o separato/a</c:v>
                </c:pt>
                <c:pt idx="3">
                  <c:v>Single e vivo nella famiglia d'origine</c:v>
                </c:pt>
                <c:pt idx="4">
                  <c:v>Single e vivo da solo/a</c:v>
                </c:pt>
                <c:pt idx="5">
                  <c:v>Single e vivo con amici/e</c:v>
                </c:pt>
                <c:pt idx="6">
                  <c:v>non risponde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0.14000000000000001</c:v>
                </c:pt>
                <c:pt idx="1">
                  <c:v>0.1</c:v>
                </c:pt>
                <c:pt idx="2">
                  <c:v>7.0000000000000001E-3</c:v>
                </c:pt>
                <c:pt idx="3">
                  <c:v>0.68700000000000006</c:v>
                </c:pt>
                <c:pt idx="4">
                  <c:v>4.2999999999999997E-2</c:v>
                </c:pt>
                <c:pt idx="5">
                  <c:v>2.3E-2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5-4F4A-8267-049DB5944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0-413E-9627-7F58D1AC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0.11700000000000001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4-49AC-A051-10124769C04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0.104</c:v>
                </c:pt>
                <c:pt idx="1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4-49AC-A051-10124769C04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1.2999999999999999E-2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74-49AC-A051-10124769C04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0.70799999999999996</c:v>
                </c:pt>
                <c:pt idx="1">
                  <c:v>0.66400000000000003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74-49AC-A051-10124769C04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3.9E-2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74-49AC-A051-10124769C04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1.9E-2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74-49AC-A051-10124769C04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74-49AC-A051-10124769C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13935"/>
        <c:axId val="337222095"/>
      </c:barChart>
      <c:catAx>
        <c:axId val="33711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2095"/>
        <c:crosses val="autoZero"/>
        <c:auto val="1"/>
        <c:lblAlgn val="ctr"/>
        <c:lblOffset val="100"/>
        <c:noMultiLvlLbl val="0"/>
      </c:catAx>
      <c:valAx>
        <c:axId val="3372220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0.22</c:v>
                </c:pt>
                <c:pt idx="2">
                  <c:v>0.14299999999999999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7-47AE-8FC1-C7359B02457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0.1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7-47AE-8FC1-C7359B02457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7-47AE-8FC1-C7359B02457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0.624</c:v>
                </c:pt>
                <c:pt idx="1">
                  <c:v>0.5</c:v>
                </c:pt>
                <c:pt idx="2">
                  <c:v>0.74299999999999999</c:v>
                </c:pt>
                <c:pt idx="3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F7-47AE-8FC1-C7359B02457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0.1</c:v>
                </c:pt>
                <c:pt idx="2">
                  <c:v>1.4E-2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7-47AE-8FC1-C7359B02457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0.08</c:v>
                </c:pt>
                <c:pt idx="2">
                  <c:v>0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F7-47AE-8FC1-C7359B02457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F7-47AE-8FC1-C7359B024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396239"/>
        <c:axId val="337208783"/>
      </c:barChart>
      <c:catAx>
        <c:axId val="33639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08783"/>
        <c:crosses val="autoZero"/>
        <c:auto val="1"/>
        <c:lblAlgn val="ctr"/>
        <c:lblOffset val="100"/>
        <c:noMultiLvlLbl val="0"/>
      </c:catAx>
      <c:valAx>
        <c:axId val="3372087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39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0.121</c:v>
                </c:pt>
                <c:pt idx="3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5-42F5-AC4E-61E7EECE7B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3.5000000000000003E-2</c:v>
                </c:pt>
                <c:pt idx="2">
                  <c:v>0.155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B5-42F5-AC4E-61E7EECE7B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B5-42F5-AC4E-61E7EECE7B5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1</c:v>
                </c:pt>
                <c:pt idx="1">
                  <c:v>0.90700000000000003</c:v>
                </c:pt>
                <c:pt idx="2">
                  <c:v>0.63800000000000001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B5-42F5-AC4E-61E7EECE7B5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2.3E-2</c:v>
                </c:pt>
                <c:pt idx="2">
                  <c:v>0.06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B5-42F5-AC4E-61E7EECE7B5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</c:v>
                </c:pt>
                <c:pt idx="1">
                  <c:v>3.5000000000000003E-2</c:v>
                </c:pt>
                <c:pt idx="2">
                  <c:v>2.5999999999999999E-2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B5-42F5-AC4E-61E7EECE7B5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B5-42F5-AC4E-61E7EECE7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715151"/>
        <c:axId val="601966815"/>
      </c:barChart>
      <c:catAx>
        <c:axId val="59971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66815"/>
        <c:crosses val="autoZero"/>
        <c:auto val="1"/>
        <c:lblAlgn val="ctr"/>
        <c:lblOffset val="100"/>
        <c:noMultiLvlLbl val="0"/>
      </c:catAx>
      <c:valAx>
        <c:axId val="6019668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971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0.161</c:v>
                </c:pt>
                <c:pt idx="1">
                  <c:v>0.14099999999999999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3-4CBB-B4EE-8F83C059C69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0.108</c:v>
                </c:pt>
                <c:pt idx="1">
                  <c:v>8.1000000000000003E-2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3-4CBB-B4EE-8F83C059C69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1.0999999999999999E-2</c:v>
                </c:pt>
                <c:pt idx="1">
                  <c:v>0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3-4CBB-B4EE-8F83C059C69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0.75800000000000001</c:v>
                </c:pt>
                <c:pt idx="2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3-4CBB-B4EE-8F83C059C69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0.108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3-4CBB-B4EE-8F83C059C699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3.2000000000000001E-2</c:v>
                </c:pt>
                <c:pt idx="1">
                  <c:v>0.01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3-4CBB-B4EE-8F83C059C699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53-4CBB-B4EE-8F83C059C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678751"/>
        <c:axId val="601976383"/>
      </c:barChart>
      <c:catAx>
        <c:axId val="59967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6383"/>
        <c:crosses val="autoZero"/>
        <c:auto val="1"/>
        <c:lblAlgn val="ctr"/>
        <c:lblOffset val="100"/>
        <c:noMultiLvlLbl val="0"/>
      </c:catAx>
      <c:valAx>
        <c:axId val="601976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9678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0.13900000000000001</c:v>
                </c:pt>
                <c:pt idx="1">
                  <c:v>0.161</c:v>
                </c:pt>
                <c:pt idx="2">
                  <c:v>0.14399999999999999</c:v>
                </c:pt>
                <c:pt idx="3">
                  <c:v>0.13500000000000001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1-40A5-85C9-66337506C2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0.10100000000000001</c:v>
                </c:pt>
                <c:pt idx="1">
                  <c:v>8.8999999999999996E-2</c:v>
                </c:pt>
                <c:pt idx="2">
                  <c:v>0.1</c:v>
                </c:pt>
                <c:pt idx="3">
                  <c:v>9.0999999999999998E-2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1-40A5-85C9-66337506C26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7.0000000000000001E-3</c:v>
                </c:pt>
                <c:pt idx="1">
                  <c:v>0</c:v>
                </c:pt>
                <c:pt idx="2">
                  <c:v>0</c:v>
                </c:pt>
                <c:pt idx="3">
                  <c:v>7.0000000000000001E-3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1-40A5-85C9-66337506C26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0.68600000000000005</c:v>
                </c:pt>
                <c:pt idx="1">
                  <c:v>0.71399999999999997</c:v>
                </c:pt>
                <c:pt idx="2">
                  <c:v>0.68700000000000006</c:v>
                </c:pt>
                <c:pt idx="3">
                  <c:v>0.70099999999999996</c:v>
                </c:pt>
                <c:pt idx="4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1-40A5-85C9-66337506C26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4.3999999999999997E-2</c:v>
                </c:pt>
                <c:pt idx="1">
                  <c:v>1.7999999999999999E-2</c:v>
                </c:pt>
                <c:pt idx="2">
                  <c:v>0.06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1-40A5-85C9-66337506C26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2.4E-2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2.5999999999999999E-2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1-40A5-85C9-66337506C26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91-40A5-85C9-66337506C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693951"/>
        <c:axId val="601986367"/>
      </c:barChart>
      <c:catAx>
        <c:axId val="5996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86367"/>
        <c:crosses val="autoZero"/>
        <c:auto val="1"/>
        <c:lblAlgn val="ctr"/>
        <c:lblOffset val="100"/>
        <c:noMultiLvlLbl val="0"/>
      </c:catAx>
      <c:valAx>
        <c:axId val="6019863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969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2-4C89-A19B-537E61710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0.33800000000000002</c:v>
                </c:pt>
                <c:pt idx="1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F-4540-B2D7-88C988BACA9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0.32500000000000001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F-4540-B2D7-88C988BACA9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0.33800000000000002</c:v>
                </c:pt>
                <c:pt idx="1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3F-4540-B2D7-88C988BA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29919"/>
        <c:axId val="596770687"/>
      </c:barChart>
      <c:catAx>
        <c:axId val="33722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0687"/>
        <c:crosses val="autoZero"/>
        <c:auto val="1"/>
        <c:lblAlgn val="ctr"/>
        <c:lblOffset val="100"/>
        <c:noMultiLvlLbl val="0"/>
      </c:catAx>
      <c:valAx>
        <c:axId val="5967706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0.36599999999999999</c:v>
                </c:pt>
                <c:pt idx="1">
                  <c:v>0.48</c:v>
                </c:pt>
                <c:pt idx="2">
                  <c:v>0.371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E-4B9A-97BF-7CF5B62DF3D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0.3</c:v>
                </c:pt>
                <c:pt idx="2">
                  <c:v>0.28599999999999998</c:v>
                </c:pt>
                <c:pt idx="3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E-4B9A-97BF-7CF5B62DF3D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0.30099999999999999</c:v>
                </c:pt>
                <c:pt idx="1">
                  <c:v>0.22</c:v>
                </c:pt>
                <c:pt idx="2">
                  <c:v>0.34300000000000003</c:v>
                </c:pt>
                <c:pt idx="3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E-4B9A-97BF-7CF5B62DF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23919"/>
        <c:axId val="596767359"/>
      </c:barChart>
      <c:catAx>
        <c:axId val="33722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67359"/>
        <c:crosses val="autoZero"/>
        <c:auto val="1"/>
        <c:lblAlgn val="ctr"/>
        <c:lblOffset val="100"/>
        <c:noMultiLvlLbl val="0"/>
      </c:catAx>
      <c:valAx>
        <c:axId val="5967673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0.109</c:v>
                </c:pt>
                <c:pt idx="1">
                  <c:v>0.20899999999999999</c:v>
                </c:pt>
                <c:pt idx="2">
                  <c:v>0.42199999999999999</c:v>
                </c:pt>
                <c:pt idx="3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B-4205-9E58-6FF6E8FF43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0.45700000000000002</c:v>
                </c:pt>
                <c:pt idx="1">
                  <c:v>0.41899999999999998</c:v>
                </c:pt>
                <c:pt idx="2">
                  <c:v>0.26700000000000002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B-4205-9E58-6FF6E8FF43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0.435</c:v>
                </c:pt>
                <c:pt idx="1">
                  <c:v>0.372</c:v>
                </c:pt>
                <c:pt idx="2">
                  <c:v>0.31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B-4205-9E58-6FF6E8FF4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27919"/>
        <c:axId val="596771519"/>
      </c:barChart>
      <c:catAx>
        <c:axId val="3372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1519"/>
        <c:crosses val="autoZero"/>
        <c:auto val="1"/>
        <c:lblAlgn val="ctr"/>
        <c:lblOffset val="100"/>
        <c:noMultiLvlLbl val="0"/>
      </c:catAx>
      <c:valAx>
        <c:axId val="5967715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4-45FF-A55E-F8E42E1C594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4-45FF-A55E-F8E42E1C594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54-45FF-A55E-F8E42E1C5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24319"/>
        <c:axId val="596776927"/>
      </c:barChart>
      <c:catAx>
        <c:axId val="33722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6927"/>
        <c:crosses val="autoZero"/>
        <c:auto val="1"/>
        <c:lblAlgn val="ctr"/>
        <c:lblOffset val="100"/>
        <c:noMultiLvlLbl val="0"/>
      </c:catAx>
      <c:valAx>
        <c:axId val="5967769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0.31</c:v>
                </c:pt>
                <c:pt idx="1">
                  <c:v>0.16700000000000001</c:v>
                </c:pt>
                <c:pt idx="2">
                  <c:v>0.23300000000000001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A-40C5-AEFB-90A8B0CC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0.30399999999999999</c:v>
                </c:pt>
                <c:pt idx="1">
                  <c:v>0.29499999999999998</c:v>
                </c:pt>
                <c:pt idx="2">
                  <c:v>0.32300000000000001</c:v>
                </c:pt>
                <c:pt idx="3">
                  <c:v>0.31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3-4F86-ACC7-8AFA12D14AE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0.33400000000000002</c:v>
                </c:pt>
                <c:pt idx="1">
                  <c:v>0.33</c:v>
                </c:pt>
                <c:pt idx="2">
                  <c:v>0.32800000000000001</c:v>
                </c:pt>
                <c:pt idx="3">
                  <c:v>0.33600000000000002</c:v>
                </c:pt>
                <c:pt idx="4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3-4F86-ACC7-8AFA12D14AE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0.36099999999999999</c:v>
                </c:pt>
                <c:pt idx="1">
                  <c:v>0.375</c:v>
                </c:pt>
                <c:pt idx="2">
                  <c:v>0.34799999999999998</c:v>
                </c:pt>
                <c:pt idx="3">
                  <c:v>0.35399999999999998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3-4F86-ACC7-8AFA12D1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30719"/>
        <c:axId val="596780671"/>
      </c:barChart>
      <c:catAx>
        <c:axId val="33723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80671"/>
        <c:crosses val="autoZero"/>
        <c:auto val="1"/>
        <c:lblAlgn val="ctr"/>
        <c:lblOffset val="100"/>
        <c:noMultiLvlLbl val="0"/>
      </c:catAx>
      <c:valAx>
        <c:axId val="5967806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3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una volta alla settimana o più spesso</c:v>
                </c:pt>
                <c:pt idx="1">
                  <c:v>una volta ogni due settimane</c:v>
                </c:pt>
                <c:pt idx="2">
                  <c:v>una volta ogni tre settimane</c:v>
                </c:pt>
                <c:pt idx="3">
                  <c:v>una volta al mese</c:v>
                </c:pt>
                <c:pt idx="4">
                  <c:v>meno spesso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0.09</c:v>
                </c:pt>
                <c:pt idx="1">
                  <c:v>0.14699999999999999</c:v>
                </c:pt>
                <c:pt idx="2">
                  <c:v>0.19</c:v>
                </c:pt>
                <c:pt idx="3">
                  <c:v>0.57299999999999995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9-4FF3-991F-AED4F1625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7.8E-2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E-4F80-A75B-E58824F4070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0.16200000000000001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E-4F80-A75B-E58824F4070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0.214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9E-4F80-A75B-E58824F4070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0.54500000000000004</c:v>
                </c:pt>
                <c:pt idx="1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9E-4F80-A75B-E58824F4070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9E-4F80-A75B-E58824F40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14735"/>
        <c:axId val="337217519"/>
      </c:barChart>
      <c:catAx>
        <c:axId val="33711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7519"/>
        <c:crosses val="autoZero"/>
        <c:auto val="1"/>
        <c:lblAlgn val="ctr"/>
        <c:lblOffset val="100"/>
        <c:noMultiLvlLbl val="0"/>
      </c:catAx>
      <c:valAx>
        <c:axId val="3372175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</c:v>
                </c:pt>
                <c:pt idx="2">
                  <c:v>0.1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D-4E95-9B96-9C7CD9D3431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0.04</c:v>
                </c:pt>
                <c:pt idx="2">
                  <c:v>0.2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D-4E95-9B96-9C7CD9D3431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0.32</c:v>
                </c:pt>
                <c:pt idx="2">
                  <c:v>0.114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2D-4E95-9B96-9C7CD9D3431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0.48399999999999999</c:v>
                </c:pt>
                <c:pt idx="1">
                  <c:v>0.54</c:v>
                </c:pt>
                <c:pt idx="2">
                  <c:v>0.58599999999999997</c:v>
                </c:pt>
                <c:pt idx="3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2D-4E95-9B96-9C7CD9D3431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2D-4E95-9B96-9C7CD9D34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26735"/>
        <c:axId val="337215439"/>
      </c:barChart>
      <c:catAx>
        <c:axId val="33712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5439"/>
        <c:crosses val="autoZero"/>
        <c:auto val="1"/>
        <c:lblAlgn val="ctr"/>
        <c:lblOffset val="100"/>
        <c:noMultiLvlLbl val="0"/>
      </c:catAx>
      <c:valAx>
        <c:axId val="3372154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2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9.2999999999999999E-2</c:v>
                </c:pt>
                <c:pt idx="2">
                  <c:v>0.129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5-4045-BC24-2E6B63B9BA3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0.13</c:v>
                </c:pt>
                <c:pt idx="1">
                  <c:v>0.105</c:v>
                </c:pt>
                <c:pt idx="2">
                  <c:v>0.19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5-4045-BC24-2E6B63B9BA3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0.217</c:v>
                </c:pt>
                <c:pt idx="1">
                  <c:v>0.186</c:v>
                </c:pt>
                <c:pt idx="2">
                  <c:v>0.16400000000000001</c:v>
                </c:pt>
                <c:pt idx="3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5-4045-BC24-2E6B63B9BA3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0.60899999999999999</c:v>
                </c:pt>
                <c:pt idx="1">
                  <c:v>0.61599999999999999</c:v>
                </c:pt>
                <c:pt idx="2">
                  <c:v>0.51700000000000002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5-4045-BC24-2E6B63B9BA3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5-4045-BC24-2E6B63B9B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18335"/>
        <c:axId val="337215855"/>
      </c:barChart>
      <c:catAx>
        <c:axId val="33711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5855"/>
        <c:crosses val="autoZero"/>
        <c:auto val="1"/>
        <c:lblAlgn val="ctr"/>
        <c:lblOffset val="100"/>
        <c:noMultiLvlLbl val="0"/>
      </c:catAx>
      <c:valAx>
        <c:axId val="3372158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6.0999999999999999E-2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B-4B5C-ACD1-B50CFEE1B0C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0.19400000000000001</c:v>
                </c:pt>
                <c:pt idx="1">
                  <c:v>0.13100000000000001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B-4B5C-ACD1-B50CFEE1B0C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0.247</c:v>
                </c:pt>
                <c:pt idx="1">
                  <c:v>0.17199999999999999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B-4B5C-ACD1-B50CFEE1B0C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0.41899999999999998</c:v>
                </c:pt>
                <c:pt idx="1">
                  <c:v>0.63600000000000001</c:v>
                </c:pt>
                <c:pt idx="2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B-4B5C-ACD1-B50CFEE1B0C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BB-4B5C-ACD1-B50CFEE1B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22335"/>
        <c:axId val="337221679"/>
      </c:barChart>
      <c:catAx>
        <c:axId val="3371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1679"/>
        <c:crosses val="autoZero"/>
        <c:auto val="1"/>
        <c:lblAlgn val="ctr"/>
        <c:lblOffset val="100"/>
        <c:noMultiLvlLbl val="0"/>
      </c:catAx>
      <c:valAx>
        <c:axId val="3372216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2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8.7999999999999995E-2</c:v>
                </c:pt>
                <c:pt idx="1">
                  <c:v>0.08</c:v>
                </c:pt>
                <c:pt idx="2">
                  <c:v>8.5000000000000006E-2</c:v>
                </c:pt>
                <c:pt idx="3">
                  <c:v>8.7999999999999995E-2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5-4D7A-BC7C-9F9F25AD481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0.14899999999999999</c:v>
                </c:pt>
                <c:pt idx="1">
                  <c:v>0.152</c:v>
                </c:pt>
                <c:pt idx="2">
                  <c:v>0.159</c:v>
                </c:pt>
                <c:pt idx="3">
                  <c:v>0.153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5-4D7A-BC7C-9F9F25AD481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0.189</c:v>
                </c:pt>
                <c:pt idx="1">
                  <c:v>0.20499999999999999</c:v>
                </c:pt>
                <c:pt idx="2">
                  <c:v>0.189</c:v>
                </c:pt>
                <c:pt idx="3">
                  <c:v>0.20100000000000001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75-4D7A-BC7C-9F9F25AD481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0.57399999999999995</c:v>
                </c:pt>
                <c:pt idx="1">
                  <c:v>0.56299999999999994</c:v>
                </c:pt>
                <c:pt idx="2">
                  <c:v>0.56699999999999995</c:v>
                </c:pt>
                <c:pt idx="3">
                  <c:v>0.55800000000000005</c:v>
                </c:pt>
                <c:pt idx="4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75-4D7A-BC7C-9F9F25AD481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75-4D7A-BC7C-9F9F25AD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15135"/>
        <c:axId val="337222511"/>
      </c:barChart>
      <c:catAx>
        <c:axId val="33711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2511"/>
        <c:crosses val="autoZero"/>
        <c:auto val="1"/>
        <c:lblAlgn val="ctr"/>
        <c:lblOffset val="100"/>
        <c:noMultiLvlLbl val="0"/>
      </c:catAx>
      <c:valAx>
        <c:axId val="3372225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no vado come prima</c:v>
                </c:pt>
                <c:pt idx="1">
                  <c:v>sì vado più di prima</c:v>
                </c:pt>
                <c:pt idx="2">
                  <c:v>sì vado meno di prima</c:v>
                </c:pt>
                <c:pt idx="3">
                  <c:v>non indica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</c:v>
                </c:pt>
                <c:pt idx="1">
                  <c:v>7.6999999999999999E-2</c:v>
                </c:pt>
                <c:pt idx="2">
                  <c:v>0.32300000000000001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7-4565-8EFA-3621D929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0.64300000000000002</c:v>
                </c:pt>
                <c:pt idx="1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8-43EC-95EB-169A4984143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8-43EC-95EB-169A4984143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0.28599999999999998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8-43EC-95EB-169A4984143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8-43EC-95EB-169A49841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48319"/>
        <c:axId val="337173727"/>
      </c:barChart>
      <c:catAx>
        <c:axId val="24744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73727"/>
        <c:crosses val="autoZero"/>
        <c:auto val="1"/>
        <c:lblAlgn val="ctr"/>
        <c:lblOffset val="100"/>
        <c:noMultiLvlLbl val="0"/>
      </c:catAx>
      <c:valAx>
        <c:axId val="337173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4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0.65600000000000003</c:v>
                </c:pt>
                <c:pt idx="1">
                  <c:v>0.68</c:v>
                </c:pt>
                <c:pt idx="2">
                  <c:v>0.58599999999999997</c:v>
                </c:pt>
                <c:pt idx="3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0-4465-A7AD-45E22ABB042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0.14000000000000001</c:v>
                </c:pt>
                <c:pt idx="2">
                  <c:v>5.7000000000000002E-2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0-4465-A7AD-45E22ABB042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0.28000000000000003</c:v>
                </c:pt>
                <c:pt idx="1">
                  <c:v>0.18</c:v>
                </c:pt>
                <c:pt idx="2">
                  <c:v>0.35699999999999998</c:v>
                </c:pt>
                <c:pt idx="3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0-4465-A7AD-45E22ABB042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20-4465-A7AD-45E22ABB0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45519"/>
        <c:axId val="337169983"/>
      </c:barChart>
      <c:catAx>
        <c:axId val="24744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69983"/>
        <c:crosses val="autoZero"/>
        <c:auto val="1"/>
        <c:lblAlgn val="ctr"/>
        <c:lblOffset val="100"/>
        <c:noMultiLvlLbl val="0"/>
      </c:catAx>
      <c:valAx>
        <c:axId val="3371699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4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0.153</c:v>
                </c:pt>
                <c:pt idx="1">
                  <c:v>0.28699999999999998</c:v>
                </c:pt>
                <c:pt idx="2">
                  <c:v>0.38700000000000001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2EB-B21D-4B888E68D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0.60899999999999999</c:v>
                </c:pt>
                <c:pt idx="1">
                  <c:v>0.58099999999999996</c:v>
                </c:pt>
                <c:pt idx="2">
                  <c:v>0.61199999999999999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8-402E-8079-F1A9AF77C43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9.2999999999999999E-2</c:v>
                </c:pt>
                <c:pt idx="2">
                  <c:v>7.8E-2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8-402E-8079-F1A9AF77C43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0.30399999999999999</c:v>
                </c:pt>
                <c:pt idx="1">
                  <c:v>0.32600000000000001</c:v>
                </c:pt>
                <c:pt idx="2">
                  <c:v>0.31</c:v>
                </c:pt>
                <c:pt idx="3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8-402E-8079-F1A9AF77C43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08-402E-8079-F1A9AF77C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59519"/>
        <c:axId val="337171231"/>
      </c:barChart>
      <c:catAx>
        <c:axId val="24745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71231"/>
        <c:crosses val="autoZero"/>
        <c:auto val="1"/>
        <c:lblAlgn val="ctr"/>
        <c:lblOffset val="100"/>
        <c:noMultiLvlLbl val="0"/>
      </c:catAx>
      <c:valAx>
        <c:axId val="3371712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5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0.63400000000000001</c:v>
                </c:pt>
                <c:pt idx="1">
                  <c:v>0.58599999999999997</c:v>
                </c:pt>
                <c:pt idx="2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B-4AD4-81A6-F4415A2F2AB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5.0999999999999997E-2</c:v>
                </c:pt>
                <c:pt idx="2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B-4AD4-81A6-F4415A2F2AB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0.28000000000000003</c:v>
                </c:pt>
                <c:pt idx="1">
                  <c:v>0.36399999999999999</c:v>
                </c:pt>
                <c:pt idx="2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B-4AD4-81A6-F4415A2F2AB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3B-4AD4-81A6-F4415A2F2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44319"/>
        <c:axId val="337172479"/>
      </c:barChart>
      <c:catAx>
        <c:axId val="24744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72479"/>
        <c:crosses val="autoZero"/>
        <c:auto val="1"/>
        <c:lblAlgn val="ctr"/>
        <c:lblOffset val="100"/>
        <c:noMultiLvlLbl val="0"/>
      </c:catAx>
      <c:valAx>
        <c:axId val="3371724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4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0.60099999999999998</c:v>
                </c:pt>
                <c:pt idx="1">
                  <c:v>0.59799999999999998</c:v>
                </c:pt>
                <c:pt idx="2">
                  <c:v>0.61699999999999999</c:v>
                </c:pt>
                <c:pt idx="3">
                  <c:v>0.61299999999999999</c:v>
                </c:pt>
                <c:pt idx="4">
                  <c:v>0.60699999999999998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6-453C-B67B-F00349DCC3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7.3999999999999996E-2</c:v>
                </c:pt>
                <c:pt idx="1">
                  <c:v>0.08</c:v>
                </c:pt>
                <c:pt idx="2">
                  <c:v>0.08</c:v>
                </c:pt>
                <c:pt idx="3">
                  <c:v>6.9000000000000006E-2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6-453C-B67B-F00349DCC3F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0.32400000000000001</c:v>
                </c:pt>
                <c:pt idx="1">
                  <c:v>0.32100000000000001</c:v>
                </c:pt>
                <c:pt idx="2">
                  <c:v>0.30299999999999999</c:v>
                </c:pt>
                <c:pt idx="3">
                  <c:v>0.318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6-453C-B67B-F00349DCC3F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96-453C-B67B-F00349DCC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45919"/>
        <c:axId val="337166239"/>
      </c:barChart>
      <c:catAx>
        <c:axId val="24744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66239"/>
        <c:crosses val="autoZero"/>
        <c:auto val="1"/>
        <c:lblAlgn val="ctr"/>
        <c:lblOffset val="100"/>
        <c:noMultiLvlLbl val="0"/>
      </c:catAx>
      <c:valAx>
        <c:axId val="3371662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4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1-4F21-87BA-35ABB2E561E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1-4F21-87BA-35ABB2E561E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51-4F21-87BA-35ABB2E561E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51-4F21-87BA-35ABB2E561E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#.0%</c:formatCode>
                <c:ptCount val="1"/>
                <c:pt idx="0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51-4F21-87BA-35ABB2E561E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Foglio1!$G$2</c:f>
              <c:numCache>
                <c:formatCode>#.0%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51-4F21-87BA-35ABB2E561E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Foglio1!$H$2</c:f>
              <c:numCache>
                <c:formatCode>#.0%</c:formatCode>
                <c:ptCount val="1"/>
                <c:pt idx="0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51-4F21-87BA-35ABB2E561E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Foglio1!$I$2</c:f>
              <c:numCache>
                <c:formatCode>#.0%</c:formatCode>
                <c:ptCount val="1"/>
                <c:pt idx="0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51-4F21-87BA-35ABB2E56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302831"/>
        <c:axId val="596503199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Foglio1!$J$2</c:f>
              <c:numCache>
                <c:formatCode>0.0</c:formatCode>
                <c:ptCount val="1"/>
                <c:pt idx="0">
                  <c:v>2.76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1751-4F21-87BA-35ABB2E56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24719"/>
        <c:axId val="596494879"/>
      </c:lineChart>
      <c:catAx>
        <c:axId val="59730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503199"/>
        <c:crosses val="autoZero"/>
        <c:auto val="1"/>
        <c:lblAlgn val="ctr"/>
        <c:lblOffset val="100"/>
        <c:noMultiLvlLbl val="0"/>
      </c:catAx>
      <c:valAx>
        <c:axId val="59650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7302831"/>
        <c:crosses val="autoZero"/>
        <c:crossBetween val="between"/>
      </c:valAx>
      <c:valAx>
        <c:axId val="5964948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4719"/>
        <c:crosses val="max"/>
        <c:crossBetween val="between"/>
      </c:valAx>
      <c:catAx>
        <c:axId val="3372247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4948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F-4FCA-9EC2-02354C1AA7B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6.4000000000000001E-2</c:v>
                </c:pt>
                <c:pt idx="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F-4FCA-9EC2-02354C1AA7B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0.33600000000000002</c:v>
                </c:pt>
                <c:pt idx="1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F-4FCA-9EC2-02354C1AA7B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0.32900000000000001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EF-4FCA-9EC2-02354C1AA7B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0.221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F-4FCA-9EC2-02354C1AA7B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EF-4FCA-9EC2-02354C1AA7B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0.4</c:v>
                </c:pt>
                <c:pt idx="1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EF-4FCA-9EC2-02354C1AA7B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#.0%</c:formatCode>
                <c:ptCount val="2"/>
                <c:pt idx="0">
                  <c:v>0.55000000000000004</c:v>
                </c:pt>
                <c:pt idx="1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EF-4FCA-9EC2-02354C1A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30319"/>
        <c:axId val="596503615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0.0</c:formatCode>
                <c:ptCount val="2"/>
                <c:pt idx="0">
                  <c:v>2.74</c:v>
                </c:pt>
                <c:pt idx="1">
                  <c:v>2.79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2EF-4FCA-9EC2-02354C1A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26719"/>
        <c:axId val="596508191"/>
      </c:lineChart>
      <c:catAx>
        <c:axId val="33723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503615"/>
        <c:crosses val="autoZero"/>
        <c:auto val="1"/>
        <c:lblAlgn val="ctr"/>
        <c:lblOffset val="100"/>
        <c:noMultiLvlLbl val="0"/>
      </c:catAx>
      <c:valAx>
        <c:axId val="59650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30319"/>
        <c:crosses val="autoZero"/>
        <c:crossBetween val="between"/>
      </c:valAx>
      <c:valAx>
        <c:axId val="59650819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6719"/>
        <c:crosses val="max"/>
        <c:crossBetween val="between"/>
      </c:valAx>
      <c:catAx>
        <c:axId val="3372267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50819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D-4408-A958-490FCB4BAE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0.1</c:v>
                </c:pt>
                <c:pt idx="2">
                  <c:v>2.9000000000000001E-2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D-4408-A958-490FCB4BAE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0.36499999999999999</c:v>
                </c:pt>
                <c:pt idx="1">
                  <c:v>0.38</c:v>
                </c:pt>
                <c:pt idx="2">
                  <c:v>0.3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D-4408-A958-490FCB4BAE7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0.34899999999999998</c:v>
                </c:pt>
                <c:pt idx="1">
                  <c:v>0.44</c:v>
                </c:pt>
                <c:pt idx="2">
                  <c:v>0.443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D-4408-A958-490FCB4BAE7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7.9000000000000001E-2</c:v>
                </c:pt>
                <c:pt idx="1">
                  <c:v>0.02</c:v>
                </c:pt>
                <c:pt idx="2">
                  <c:v>0.17100000000000001</c:v>
                </c:pt>
                <c:pt idx="3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D-4408-A958-490FCB4BAE7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ED-4408-A958-490FCB4BAE7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0.50800000000000001</c:v>
                </c:pt>
                <c:pt idx="1">
                  <c:v>0.48</c:v>
                </c:pt>
                <c:pt idx="2">
                  <c:v>0.32900000000000001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ED-4408-A958-490FCB4BAE7F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0.42899999999999999</c:v>
                </c:pt>
                <c:pt idx="1">
                  <c:v>0.46</c:v>
                </c:pt>
                <c:pt idx="2">
                  <c:v>0.61399999999999999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ED-4408-A958-490FCB4BA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111935"/>
        <c:axId val="596504031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0.0</c:formatCode>
                <c:ptCount val="4"/>
                <c:pt idx="0">
                  <c:v>2.39</c:v>
                </c:pt>
                <c:pt idx="1">
                  <c:v>2.4</c:v>
                </c:pt>
                <c:pt idx="2">
                  <c:v>2.8</c:v>
                </c:pt>
                <c:pt idx="3">
                  <c:v>3.23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0ED-4408-A958-490FCB4BA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131135"/>
        <c:axId val="596493631"/>
      </c:lineChart>
      <c:catAx>
        <c:axId val="33711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504031"/>
        <c:crosses val="autoZero"/>
        <c:auto val="1"/>
        <c:lblAlgn val="ctr"/>
        <c:lblOffset val="100"/>
        <c:noMultiLvlLbl val="0"/>
      </c:catAx>
      <c:valAx>
        <c:axId val="59650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1935"/>
        <c:crosses val="autoZero"/>
        <c:crossBetween val="between"/>
      </c:valAx>
      <c:valAx>
        <c:axId val="59649363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31135"/>
        <c:crosses val="max"/>
        <c:crossBetween val="between"/>
      </c:valAx>
      <c:catAx>
        <c:axId val="337131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49363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6.8000000000000005E-2</c:v>
                </c:pt>
                <c:pt idx="1">
                  <c:v>5.2999999999999999E-2</c:v>
                </c:pt>
                <c:pt idx="2">
                  <c:v>0.106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8-4F81-B423-7627F42FDA6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4.4999999999999998E-2</c:v>
                </c:pt>
                <c:pt idx="1">
                  <c:v>2.7E-2</c:v>
                </c:pt>
                <c:pt idx="2">
                  <c:v>7.6999999999999999E-2</c:v>
                </c:pt>
                <c:pt idx="3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8-4F81-B423-7627F42FDA6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0.20499999999999999</c:v>
                </c:pt>
                <c:pt idx="1">
                  <c:v>0.34699999999999998</c:v>
                </c:pt>
                <c:pt idx="2">
                  <c:v>0.28799999999999998</c:v>
                </c:pt>
                <c:pt idx="3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88-4F81-B423-7627F42FDA6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0.52300000000000002</c:v>
                </c:pt>
                <c:pt idx="1">
                  <c:v>0.29299999999999998</c:v>
                </c:pt>
                <c:pt idx="2">
                  <c:v>0.34599999999999997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88-4F81-B423-7627F42FDA6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0.159</c:v>
                </c:pt>
                <c:pt idx="1">
                  <c:v>0.28000000000000003</c:v>
                </c:pt>
                <c:pt idx="2">
                  <c:v>0.183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88-4F81-B423-7627F42FDA6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6.8000000000000005E-2</c:v>
                </c:pt>
                <c:pt idx="1">
                  <c:v>5.2999999999999999E-2</c:v>
                </c:pt>
                <c:pt idx="2">
                  <c:v>0.106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88-4F81-B423-7627F42FDA6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0.25</c:v>
                </c:pt>
                <c:pt idx="1">
                  <c:v>0.373</c:v>
                </c:pt>
                <c:pt idx="2">
                  <c:v>0.36499999999999999</c:v>
                </c:pt>
                <c:pt idx="3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88-4F81-B423-7627F42FDA61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0.68200000000000005</c:v>
                </c:pt>
                <c:pt idx="1">
                  <c:v>0.57299999999999995</c:v>
                </c:pt>
                <c:pt idx="2">
                  <c:v>0.52900000000000003</c:v>
                </c:pt>
                <c:pt idx="3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88-4F81-B423-7627F42F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110735"/>
        <c:axId val="596773183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0.0</c:formatCode>
                <c:ptCount val="4"/>
                <c:pt idx="0">
                  <c:v>2.85</c:v>
                </c:pt>
                <c:pt idx="1">
                  <c:v>2.87</c:v>
                </c:pt>
                <c:pt idx="2">
                  <c:v>2.71</c:v>
                </c:pt>
                <c:pt idx="3">
                  <c:v>2.62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7E88-4F81-B423-7627F42FD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26319"/>
        <c:axId val="1049372671"/>
      </c:lineChart>
      <c:catAx>
        <c:axId val="3371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73183"/>
        <c:crosses val="autoZero"/>
        <c:auto val="1"/>
        <c:lblAlgn val="ctr"/>
        <c:lblOffset val="100"/>
        <c:noMultiLvlLbl val="0"/>
      </c:catAx>
      <c:valAx>
        <c:axId val="59677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0735"/>
        <c:crosses val="autoZero"/>
        <c:crossBetween val="between"/>
      </c:valAx>
      <c:valAx>
        <c:axId val="104937267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6319"/>
        <c:crosses val="max"/>
        <c:crossBetween val="between"/>
      </c:valAx>
      <c:catAx>
        <c:axId val="33722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7267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9.9000000000000005E-2</c:v>
                </c:pt>
                <c:pt idx="1">
                  <c:v>4.4999999999999998E-2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A-4CB4-87EE-695E09733AF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3.4000000000000002E-2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A-4CB4-87EE-695E09733AF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0.27200000000000002</c:v>
                </c:pt>
                <c:pt idx="1">
                  <c:v>0.35199999999999998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A-4CB4-87EE-695E09733AF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0.39500000000000002</c:v>
                </c:pt>
                <c:pt idx="1">
                  <c:v>0.34100000000000003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CA-4CB4-87EE-695E09733AF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0.14799999999999999</c:v>
                </c:pt>
                <c:pt idx="1">
                  <c:v>0.22700000000000001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A-4CB4-87EE-695E09733AF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9.9000000000000005E-2</c:v>
                </c:pt>
                <c:pt idx="1">
                  <c:v>4.4999999999999998E-2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CA-4CB4-87EE-695E09733AF3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0.35799999999999998</c:v>
                </c:pt>
                <c:pt idx="1">
                  <c:v>0.38600000000000001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CA-4CB4-87EE-695E09733AF3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0.54300000000000004</c:v>
                </c:pt>
                <c:pt idx="1">
                  <c:v>0.56799999999999995</c:v>
                </c:pt>
                <c:pt idx="2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CA-4CB4-87EE-695E09733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113135"/>
        <c:axId val="1049363519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0.0</c:formatCode>
                <c:ptCount val="3"/>
                <c:pt idx="0">
                  <c:v>2.67</c:v>
                </c:pt>
                <c:pt idx="1">
                  <c:v>2.8</c:v>
                </c:pt>
                <c:pt idx="2">
                  <c:v>2.81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69CA-4CB4-87EE-695E09733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123135"/>
        <c:axId val="1049361855"/>
      </c:lineChart>
      <c:catAx>
        <c:axId val="33711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9363519"/>
        <c:crosses val="autoZero"/>
        <c:auto val="1"/>
        <c:lblAlgn val="ctr"/>
        <c:lblOffset val="100"/>
        <c:noMultiLvlLbl val="0"/>
      </c:catAx>
      <c:valAx>
        <c:axId val="104936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13135"/>
        <c:crosses val="autoZero"/>
        <c:crossBetween val="between"/>
      </c:valAx>
      <c:valAx>
        <c:axId val="104936185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23135"/>
        <c:crosses val="max"/>
        <c:crossBetween val="between"/>
      </c:valAx>
      <c:catAx>
        <c:axId val="337123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6185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7.4999999999999997E-2</c:v>
                </c:pt>
                <c:pt idx="1">
                  <c:v>7.8E-2</c:v>
                </c:pt>
                <c:pt idx="2">
                  <c:v>7.0000000000000007E-2</c:v>
                </c:pt>
                <c:pt idx="3">
                  <c:v>7.8E-2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E-4F65-9BD4-5B14BA7199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0.06</c:v>
                </c:pt>
                <c:pt idx="1">
                  <c:v>7.8E-2</c:v>
                </c:pt>
                <c:pt idx="2">
                  <c:v>5.8999999999999997E-2</c:v>
                </c:pt>
                <c:pt idx="3">
                  <c:v>6.0999999999999999E-2</c:v>
                </c:pt>
                <c:pt idx="4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E-4F65-9BD4-5B14BA7199F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E-4F65-9BD4-5B14BA7199F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0.35599999999999998</c:v>
                </c:pt>
                <c:pt idx="1">
                  <c:v>0.30099999999999999</c:v>
                </c:pt>
                <c:pt idx="2">
                  <c:v>0.36599999999999999</c:v>
                </c:pt>
                <c:pt idx="3">
                  <c:v>0.371</c:v>
                </c:pt>
                <c:pt idx="4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1E-4F65-9BD4-5B14BA7199F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0.21</c:v>
                </c:pt>
                <c:pt idx="1">
                  <c:v>0.223</c:v>
                </c:pt>
                <c:pt idx="2">
                  <c:v>0.215</c:v>
                </c:pt>
                <c:pt idx="3">
                  <c:v>0.2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1E-4F65-9BD4-5B14BA7199F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7.4999999999999997E-2</c:v>
                </c:pt>
                <c:pt idx="1">
                  <c:v>7.8E-2</c:v>
                </c:pt>
                <c:pt idx="2">
                  <c:v>7.0000000000000007E-2</c:v>
                </c:pt>
                <c:pt idx="3">
                  <c:v>7.8E-2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1E-4F65-9BD4-5B14BA7199F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0.36</c:v>
                </c:pt>
                <c:pt idx="1">
                  <c:v>0.39800000000000002</c:v>
                </c:pt>
                <c:pt idx="2">
                  <c:v>0.34899999999999998</c:v>
                </c:pt>
                <c:pt idx="3">
                  <c:v>0.35099999999999998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1E-4F65-9BD4-5B14BA7199F6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0.56599999999999995</c:v>
                </c:pt>
                <c:pt idx="1">
                  <c:v>0.52400000000000002</c:v>
                </c:pt>
                <c:pt idx="2">
                  <c:v>0.58099999999999996</c:v>
                </c:pt>
                <c:pt idx="3">
                  <c:v>0.57099999999999995</c:v>
                </c:pt>
                <c:pt idx="4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1E-4F65-9BD4-5B14BA719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53919"/>
        <c:axId val="1049354783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0.0</c:formatCode>
                <c:ptCount val="5"/>
                <c:pt idx="0">
                  <c:v>2.77</c:v>
                </c:pt>
                <c:pt idx="1">
                  <c:v>2.73</c:v>
                </c:pt>
                <c:pt idx="2">
                  <c:v>2.79</c:v>
                </c:pt>
                <c:pt idx="3">
                  <c:v>2.77</c:v>
                </c:pt>
                <c:pt idx="4">
                  <c:v>2.64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F71E-4F65-9BD4-5B14BA719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31919"/>
        <c:axId val="1049358111"/>
      </c:lineChart>
      <c:catAx>
        <c:axId val="33725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9354783"/>
        <c:crosses val="autoZero"/>
        <c:auto val="1"/>
        <c:lblAlgn val="ctr"/>
        <c:lblOffset val="100"/>
        <c:noMultiLvlLbl val="0"/>
      </c:catAx>
      <c:valAx>
        <c:axId val="104935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53919"/>
        <c:crosses val="autoZero"/>
        <c:crossBetween val="between"/>
      </c:valAx>
      <c:valAx>
        <c:axId val="104935811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31919"/>
        <c:crosses val="max"/>
        <c:crossBetween val="between"/>
      </c:valAx>
      <c:catAx>
        <c:axId val="337231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35811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@</c:formatCode>
                <c:ptCount val="1"/>
                <c:pt idx="0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4-4E3E-A2DB-658D4476ECE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@</c:formatCode>
                <c:ptCount val="1"/>
                <c:pt idx="0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B4-4E3E-A2DB-658D4476ECE7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@</c:formatCode>
                <c:ptCount val="1"/>
                <c:pt idx="0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4-4E3E-A2DB-658D4476ECE7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@</c:formatCode>
                <c:ptCount val="1"/>
                <c:pt idx="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B4-4E3E-A2DB-658D4476ECE7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@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B4-4E3E-A2DB-658D4476ECE7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Foglio1!$B$7</c:f>
              <c:numCache>
                <c:formatCode>@</c:formatCode>
                <c:ptCount val="1"/>
                <c:pt idx="0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B4-4E3E-A2DB-658D4476ECE7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Foglio1!$B$8</c:f>
              <c:numCache>
                <c:formatCode>@</c:formatCode>
                <c:ptCount val="1"/>
                <c:pt idx="0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B4-4E3E-A2DB-658D4476ECE7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Foglio1!$B$9</c:f>
              <c:numCache>
                <c:formatCode>@</c:formatCode>
                <c:ptCount val="1"/>
                <c:pt idx="0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B4-4E3E-A2DB-658D4476ECE7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Foglio1!$B$10</c:f>
              <c:numCache>
                <c:formatCode>@</c:formatCode>
                <c:ptCount val="1"/>
                <c:pt idx="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4-4E3E-A2DB-658D4476ECE7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Foglio1!$B$11</c:f>
              <c:numCache>
                <c:formatCode>@</c:formatCode>
                <c:ptCount val="1"/>
                <c:pt idx="0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B4-4E3E-A2DB-658D4476E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33135"/>
        <c:axId val="337161247"/>
      </c:barChart>
      <c:catAx>
        <c:axId val="1048133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161247"/>
        <c:crosses val="autoZero"/>
        <c:auto val="1"/>
        <c:lblAlgn val="ctr"/>
        <c:lblOffset val="100"/>
        <c:noMultiLvlLbl val="0"/>
      </c:catAx>
      <c:valAx>
        <c:axId val="33716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3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7-41CD-A774-C8D381E67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@</c:formatCode>
                <c:ptCount val="2"/>
                <c:pt idx="0">
                  <c:v>3.08</c:v>
                </c:pt>
                <c:pt idx="1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7-483C-8478-D90E278C976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2.99</c:v>
                </c:pt>
                <c:pt idx="1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7-483C-8478-D90E278C976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2.78</c:v>
                </c:pt>
                <c:pt idx="1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7-483C-8478-D90E278C976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2.73</c:v>
                </c:pt>
                <c:pt idx="1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7-483C-8478-D90E278C976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General</c:formatCode>
                <c:ptCount val="2"/>
                <c:pt idx="0">
                  <c:v>2.67</c:v>
                </c:pt>
                <c:pt idx="1">
                  <c:v>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7-483C-8478-D90E278C976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General</c:formatCode>
                <c:ptCount val="2"/>
                <c:pt idx="0">
                  <c:v>2.54</c:v>
                </c:pt>
                <c:pt idx="1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7-483C-8478-D90E278C976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General</c:formatCode>
                <c:ptCount val="2"/>
                <c:pt idx="0">
                  <c:v>2.58</c:v>
                </c:pt>
                <c:pt idx="1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47-483C-8478-D90E278C976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General</c:formatCode>
                <c:ptCount val="2"/>
                <c:pt idx="0">
                  <c:v>2.54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47-483C-8478-D90E278C976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General</c:formatCode>
                <c:ptCount val="2"/>
                <c:pt idx="0">
                  <c:v>2.4900000000000002</c:v>
                </c:pt>
                <c:pt idx="1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47-483C-8478-D90E278C976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Foglio1!$K$2:$K$3</c:f>
              <c:numCache>
                <c:formatCode>General</c:formatCode>
                <c:ptCount val="2"/>
                <c:pt idx="0">
                  <c:v>2.4</c:v>
                </c:pt>
                <c:pt idx="1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47-483C-8478-D90E278C9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42735"/>
        <c:axId val="337162495"/>
      </c:barChart>
      <c:catAx>
        <c:axId val="10481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62495"/>
        <c:crosses val="autoZero"/>
        <c:auto val="1"/>
        <c:lblAlgn val="ctr"/>
        <c:lblOffset val="100"/>
        <c:noMultiLvlLbl val="0"/>
      </c:catAx>
      <c:valAx>
        <c:axId val="33716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4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@</c:formatCode>
                <c:ptCount val="4"/>
                <c:pt idx="0">
                  <c:v>3.07</c:v>
                </c:pt>
                <c:pt idx="1">
                  <c:v>3.18</c:v>
                </c:pt>
                <c:pt idx="2">
                  <c:v>3.07</c:v>
                </c:pt>
                <c:pt idx="3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D-4D24-868B-25AA67F16B3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2.87</c:v>
                </c:pt>
                <c:pt idx="1">
                  <c:v>3.14</c:v>
                </c:pt>
                <c:pt idx="2">
                  <c:v>3.14</c:v>
                </c:pt>
                <c:pt idx="3">
                  <c:v>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D-4D24-868B-25AA67F16B3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2.67</c:v>
                </c:pt>
                <c:pt idx="1">
                  <c:v>2.98</c:v>
                </c:pt>
                <c:pt idx="2">
                  <c:v>2.8</c:v>
                </c:pt>
                <c:pt idx="3">
                  <c:v>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ED-4D24-868B-25AA67F16B3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2.42</c:v>
                </c:pt>
                <c:pt idx="1">
                  <c:v>2.74</c:v>
                </c:pt>
                <c:pt idx="2">
                  <c:v>2.9</c:v>
                </c:pt>
                <c:pt idx="3">
                  <c:v>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ED-4D24-868B-25AA67F16B3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2.34</c:v>
                </c:pt>
                <c:pt idx="1">
                  <c:v>2.4</c:v>
                </c:pt>
                <c:pt idx="2">
                  <c:v>2.8</c:v>
                </c:pt>
                <c:pt idx="3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ED-4D24-868B-25AA67F16B3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2.57</c:v>
                </c:pt>
                <c:pt idx="1">
                  <c:v>2.62</c:v>
                </c:pt>
                <c:pt idx="2">
                  <c:v>2.8</c:v>
                </c:pt>
                <c:pt idx="3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ED-4D24-868B-25AA67F16B3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2.12</c:v>
                </c:pt>
                <c:pt idx="1">
                  <c:v>3.02</c:v>
                </c:pt>
                <c:pt idx="2">
                  <c:v>2.54</c:v>
                </c:pt>
                <c:pt idx="3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ED-4D24-868B-25AA67F16B3F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2.12</c:v>
                </c:pt>
                <c:pt idx="1">
                  <c:v>2.64</c:v>
                </c:pt>
                <c:pt idx="2">
                  <c:v>2.57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ED-4D24-868B-25AA67F16B3F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General</c:formatCode>
                <c:ptCount val="4"/>
                <c:pt idx="0">
                  <c:v>2.2200000000000002</c:v>
                </c:pt>
                <c:pt idx="1">
                  <c:v>2.64</c:v>
                </c:pt>
                <c:pt idx="2">
                  <c:v>2.34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ED-4D24-868B-25AA67F16B3F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Foglio1!$K$2:$K$5</c:f>
              <c:numCache>
                <c:formatCode>General</c:formatCode>
                <c:ptCount val="4"/>
                <c:pt idx="0">
                  <c:v>2.12</c:v>
                </c:pt>
                <c:pt idx="1">
                  <c:v>2.3199999999999998</c:v>
                </c:pt>
                <c:pt idx="2">
                  <c:v>2.21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ED-4D24-868B-25AA67F16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51135"/>
        <c:axId val="1053938207"/>
      </c:barChart>
      <c:catAx>
        <c:axId val="104815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8207"/>
        <c:crosses val="autoZero"/>
        <c:auto val="1"/>
        <c:lblAlgn val="ctr"/>
        <c:lblOffset val="100"/>
        <c:noMultiLvlLbl val="0"/>
      </c:catAx>
      <c:valAx>
        <c:axId val="105393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5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@</c:formatCode>
                <c:ptCount val="4"/>
                <c:pt idx="0">
                  <c:v>3.15</c:v>
                </c:pt>
                <c:pt idx="1">
                  <c:v>2.98</c:v>
                </c:pt>
                <c:pt idx="2">
                  <c:v>3.11</c:v>
                </c:pt>
                <c:pt idx="3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7-4999-972F-A6937B5D403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3.13</c:v>
                </c:pt>
                <c:pt idx="1">
                  <c:v>2.91</c:v>
                </c:pt>
                <c:pt idx="2">
                  <c:v>3.11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7-4999-972F-A6937B5D403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2.97</c:v>
                </c:pt>
                <c:pt idx="2">
                  <c:v>2.8</c:v>
                </c:pt>
                <c:pt idx="3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7-4999-972F-A6937B5D403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2.87</c:v>
                </c:pt>
                <c:pt idx="1">
                  <c:v>2.64</c:v>
                </c:pt>
                <c:pt idx="2">
                  <c:v>2.8</c:v>
                </c:pt>
                <c:pt idx="3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7-4999-972F-A6937B5D403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2.82</c:v>
                </c:pt>
                <c:pt idx="1">
                  <c:v>2.76</c:v>
                </c:pt>
                <c:pt idx="2">
                  <c:v>2.67</c:v>
                </c:pt>
                <c:pt idx="3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F7-4999-972F-A6937B5D403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2.93</c:v>
                </c:pt>
                <c:pt idx="1">
                  <c:v>2.42</c:v>
                </c:pt>
                <c:pt idx="2">
                  <c:v>2.57</c:v>
                </c:pt>
                <c:pt idx="3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F7-4999-972F-A6937B5D403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2.59</c:v>
                </c:pt>
                <c:pt idx="1">
                  <c:v>2.64</c:v>
                </c:pt>
                <c:pt idx="2">
                  <c:v>2.63</c:v>
                </c:pt>
                <c:pt idx="3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F7-4999-972F-A6937B5D403C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2.61</c:v>
                </c:pt>
                <c:pt idx="1">
                  <c:v>2.59</c:v>
                </c:pt>
                <c:pt idx="2">
                  <c:v>2.5</c:v>
                </c:pt>
                <c:pt idx="3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F7-4999-972F-A6937B5D403C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General</c:formatCode>
                <c:ptCount val="4"/>
                <c:pt idx="0">
                  <c:v>2.65</c:v>
                </c:pt>
                <c:pt idx="1">
                  <c:v>2.31</c:v>
                </c:pt>
                <c:pt idx="2">
                  <c:v>2.6</c:v>
                </c:pt>
                <c:pt idx="3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F7-4999-972F-A6937B5D403C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Foglio1!$K$2:$K$5</c:f>
              <c:numCache>
                <c:formatCode>General</c:formatCode>
                <c:ptCount val="4"/>
                <c:pt idx="0">
                  <c:v>2.74</c:v>
                </c:pt>
                <c:pt idx="1">
                  <c:v>2.4500000000000002</c:v>
                </c:pt>
                <c:pt idx="2">
                  <c:v>2.2799999999999998</c:v>
                </c:pt>
                <c:pt idx="3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F7-4999-972F-A6937B5D4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44335"/>
        <c:axId val="1053951935"/>
      </c:barChart>
      <c:catAx>
        <c:axId val="104814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1935"/>
        <c:crosses val="autoZero"/>
        <c:auto val="1"/>
        <c:lblAlgn val="ctr"/>
        <c:lblOffset val="100"/>
        <c:noMultiLvlLbl val="0"/>
      </c:catAx>
      <c:valAx>
        <c:axId val="10539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4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@</c:formatCode>
                <c:ptCount val="3"/>
                <c:pt idx="0">
                  <c:v>3.16</c:v>
                </c:pt>
                <c:pt idx="1">
                  <c:v>3.09</c:v>
                </c:pt>
                <c:pt idx="2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7-453D-9192-621A639772E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3.01</c:v>
                </c:pt>
                <c:pt idx="1">
                  <c:v>3.09</c:v>
                </c:pt>
                <c:pt idx="2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7-453D-9192-621A639772E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2.86</c:v>
                </c:pt>
                <c:pt idx="1">
                  <c:v>2.94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7-453D-9192-621A639772E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2.61</c:v>
                </c:pt>
                <c:pt idx="1">
                  <c:v>2.77</c:v>
                </c:pt>
                <c:pt idx="2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B7-453D-9192-621A639772E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General</c:formatCode>
                <c:ptCount val="3"/>
                <c:pt idx="0">
                  <c:v>2.62</c:v>
                </c:pt>
                <c:pt idx="1">
                  <c:v>2.77</c:v>
                </c:pt>
                <c:pt idx="2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B7-453D-9192-621A639772E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General</c:formatCode>
                <c:ptCount val="3"/>
                <c:pt idx="0">
                  <c:v>2.54</c:v>
                </c:pt>
                <c:pt idx="1">
                  <c:v>2.61</c:v>
                </c:pt>
                <c:pt idx="2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B7-453D-9192-621A639772E2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General</c:formatCode>
                <c:ptCount val="3"/>
                <c:pt idx="0">
                  <c:v>2.5299999999999998</c:v>
                </c:pt>
                <c:pt idx="1">
                  <c:v>2.66</c:v>
                </c:pt>
                <c:pt idx="2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B7-453D-9192-621A639772E2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General</c:formatCode>
                <c:ptCount val="3"/>
                <c:pt idx="0">
                  <c:v>2.2799999999999998</c:v>
                </c:pt>
                <c:pt idx="1">
                  <c:v>2.58</c:v>
                </c:pt>
                <c:pt idx="2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B7-453D-9192-621A639772E2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General</c:formatCode>
                <c:ptCount val="3"/>
                <c:pt idx="0">
                  <c:v>2.37</c:v>
                </c:pt>
                <c:pt idx="1">
                  <c:v>2.62</c:v>
                </c:pt>
                <c:pt idx="2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B7-453D-9192-621A639772E2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Foglio1!$K$2:$K$4</c:f>
              <c:numCache>
                <c:formatCode>General</c:formatCode>
                <c:ptCount val="3"/>
                <c:pt idx="0">
                  <c:v>2.13</c:v>
                </c:pt>
                <c:pt idx="1">
                  <c:v>2.5499999999999998</c:v>
                </c:pt>
                <c:pt idx="2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B7-453D-9192-621A63977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43135"/>
        <c:axId val="1053939455"/>
      </c:barChart>
      <c:catAx>
        <c:axId val="104814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9455"/>
        <c:crosses val="autoZero"/>
        <c:auto val="1"/>
        <c:lblAlgn val="ctr"/>
        <c:lblOffset val="100"/>
        <c:noMultiLvlLbl val="0"/>
      </c:catAx>
      <c:valAx>
        <c:axId val="105393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4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@</c:formatCode>
                <c:ptCount val="5"/>
                <c:pt idx="0">
                  <c:v>3.09</c:v>
                </c:pt>
                <c:pt idx="1">
                  <c:v>3.08</c:v>
                </c:pt>
                <c:pt idx="2">
                  <c:v>3.08</c:v>
                </c:pt>
                <c:pt idx="3">
                  <c:v>3.08</c:v>
                </c:pt>
                <c:pt idx="4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E-4302-8910-5A1F09C5916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3.04</c:v>
                </c:pt>
                <c:pt idx="1">
                  <c:v>3</c:v>
                </c:pt>
                <c:pt idx="2">
                  <c:v>3.06</c:v>
                </c:pt>
                <c:pt idx="3">
                  <c:v>3.06</c:v>
                </c:pt>
                <c:pt idx="4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E-4302-8910-5A1F09C5916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2.86</c:v>
                </c:pt>
                <c:pt idx="1">
                  <c:v>2.76</c:v>
                </c:pt>
                <c:pt idx="2">
                  <c:v>2.82</c:v>
                </c:pt>
                <c:pt idx="3">
                  <c:v>2.88</c:v>
                </c:pt>
                <c:pt idx="4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7E-4302-8910-5A1F09C5916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2.75</c:v>
                </c:pt>
                <c:pt idx="1">
                  <c:v>2.76</c:v>
                </c:pt>
                <c:pt idx="2">
                  <c:v>2.74</c:v>
                </c:pt>
                <c:pt idx="3">
                  <c:v>2.77</c:v>
                </c:pt>
                <c:pt idx="4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7E-4302-8910-5A1F09C5916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General</c:formatCode>
                <c:ptCount val="5"/>
                <c:pt idx="0">
                  <c:v>2.71</c:v>
                </c:pt>
                <c:pt idx="1">
                  <c:v>2.69</c:v>
                </c:pt>
                <c:pt idx="2">
                  <c:v>2.75</c:v>
                </c:pt>
                <c:pt idx="3">
                  <c:v>2.71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7E-4302-8910-5A1F09C5916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General</c:formatCode>
                <c:ptCount val="5"/>
                <c:pt idx="0">
                  <c:v>2.63</c:v>
                </c:pt>
                <c:pt idx="1">
                  <c:v>2.62</c:v>
                </c:pt>
                <c:pt idx="2">
                  <c:v>2.6</c:v>
                </c:pt>
                <c:pt idx="3">
                  <c:v>2.64</c:v>
                </c:pt>
                <c:pt idx="4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7E-4302-8910-5A1F09C5916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General</c:formatCode>
                <c:ptCount val="5"/>
                <c:pt idx="0">
                  <c:v>2.62</c:v>
                </c:pt>
                <c:pt idx="1">
                  <c:v>2.68</c:v>
                </c:pt>
                <c:pt idx="2">
                  <c:v>2.64</c:v>
                </c:pt>
                <c:pt idx="3">
                  <c:v>2.63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7E-4302-8910-5A1F09C59161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General</c:formatCode>
                <c:ptCount val="5"/>
                <c:pt idx="0">
                  <c:v>2.57</c:v>
                </c:pt>
                <c:pt idx="1">
                  <c:v>2.5099999999999998</c:v>
                </c:pt>
                <c:pt idx="2">
                  <c:v>2.59</c:v>
                </c:pt>
                <c:pt idx="3">
                  <c:v>2.59</c:v>
                </c:pt>
                <c:pt idx="4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7E-4302-8910-5A1F09C59161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General</c:formatCode>
                <c:ptCount val="5"/>
                <c:pt idx="0">
                  <c:v>2.52</c:v>
                </c:pt>
                <c:pt idx="1">
                  <c:v>2.5</c:v>
                </c:pt>
                <c:pt idx="2">
                  <c:v>2.5499999999999998</c:v>
                </c:pt>
                <c:pt idx="3">
                  <c:v>2.52</c:v>
                </c:pt>
                <c:pt idx="4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7E-4302-8910-5A1F09C59161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Foglio1!$K$2:$K$6</c:f>
              <c:numCache>
                <c:formatCode>General</c:formatCode>
                <c:ptCount val="5"/>
                <c:pt idx="0">
                  <c:v>2.4300000000000002</c:v>
                </c:pt>
                <c:pt idx="1">
                  <c:v>2.35</c:v>
                </c:pt>
                <c:pt idx="2">
                  <c:v>2.39</c:v>
                </c:pt>
                <c:pt idx="3">
                  <c:v>2.44</c:v>
                </c:pt>
                <c:pt idx="4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7E-4302-8910-5A1F09C59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48335"/>
        <c:axId val="1053950687"/>
      </c:barChart>
      <c:catAx>
        <c:axId val="104814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0687"/>
        <c:crosses val="autoZero"/>
        <c:auto val="1"/>
        <c:lblAlgn val="ctr"/>
        <c:lblOffset val="100"/>
        <c:noMultiLvlLbl val="0"/>
      </c:catAx>
      <c:valAx>
        <c:axId val="105395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814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B-43AD-8D04-5EDFF2EE655D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#.0%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BB-43AD-8D04-5EDFF2EE655D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#.0%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B-43AD-8D04-5EDFF2EE655D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#.0%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BB-43AD-8D04-5EDFF2EE655D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#.0%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BB-43AD-8D04-5EDFF2EE655D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Foglio1!$B$7</c:f>
              <c:numCache>
                <c:formatCode>#.0%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BB-43AD-8D04-5EDFF2EE655D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Foglio1!$B$8</c:f>
              <c:numCache>
                <c:formatCode>#.0%</c:formatCode>
                <c:ptCount val="1"/>
                <c:pt idx="0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BB-43AD-8D04-5EDFF2EE655D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Foglio1!$B$9</c:f>
              <c:numCache>
                <c:formatCode>#.0%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BB-43AD-8D04-5EDFF2EE655D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Foglio1!$B$10</c:f>
              <c:numCache>
                <c:formatCode>#.0%</c:formatCode>
                <c:ptCount val="1"/>
                <c:pt idx="0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BB-43AD-8D04-5EDFF2EE655D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Foglio1!$B$11</c:f>
              <c:numCache>
                <c:formatCode>#.0%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BB-43AD-8D04-5EDFF2EE655D}"/>
            </c:ext>
          </c:extLst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Foglio1!$B$12</c:f>
              <c:numCache>
                <c:formatCode>#.0%</c:formatCode>
                <c:ptCount val="1"/>
                <c:pt idx="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BB-43AD-8D04-5EDFF2EE655D}"/>
            </c:ext>
          </c:extLst>
        </c:ser>
        <c:ser>
          <c:idx val="11"/>
          <c:order val="11"/>
          <c:tx>
            <c:strRef>
              <c:f>Foglio1!$A$13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Foglio1!$B$13</c:f>
              <c:numCache>
                <c:formatCode>#.0%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BB-43AD-8D04-5EDFF2EE6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450319"/>
        <c:axId val="601971807"/>
      </c:barChart>
      <c:catAx>
        <c:axId val="247450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971807"/>
        <c:crosses val="autoZero"/>
        <c:auto val="1"/>
        <c:lblAlgn val="ctr"/>
        <c:lblOffset val="100"/>
        <c:noMultiLvlLbl val="0"/>
      </c:catAx>
      <c:valAx>
        <c:axId val="60197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745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0.76</c:v>
                </c:pt>
                <c:pt idx="1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3-40F9-817B-C066698713E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0.42199999999999999</c:v>
                </c:pt>
                <c:pt idx="1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3-40F9-817B-C066698713E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0.57799999999999996</c:v>
                </c:pt>
                <c:pt idx="1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3-40F9-817B-C066698713E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0.442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3-40F9-817B-C066698713E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0.747</c:v>
                </c:pt>
                <c:pt idx="1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3-40F9-817B-C066698713E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0.72699999999999998</c:v>
                </c:pt>
                <c:pt idx="1">
                  <c:v>0.65100000000000002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03-40F9-817B-C066698713E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0.76</c:v>
                </c:pt>
                <c:pt idx="1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03-40F9-817B-C066698713EE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#.0%</c:formatCode>
                <c:ptCount val="2"/>
                <c:pt idx="0">
                  <c:v>0.73399999999999999</c:v>
                </c:pt>
                <c:pt idx="1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03-40F9-817B-C066698713EE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#.0%</c:formatCode>
                <c:ptCount val="2"/>
                <c:pt idx="0">
                  <c:v>0.76600000000000001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03-40F9-817B-C066698713EE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Foglio1!$K$2:$K$3</c:f>
              <c:numCache>
                <c:formatCode>#.0%</c:formatCode>
                <c:ptCount val="2"/>
                <c:pt idx="0">
                  <c:v>0.60399999999999998</c:v>
                </c:pt>
                <c:pt idx="1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03-40F9-817B-C066698713EE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Foglio1!$L$2:$L$3</c:f>
              <c:numCache>
                <c:formatCode>#.0%</c:formatCode>
                <c:ptCount val="2"/>
                <c:pt idx="0">
                  <c:v>6.0000000000000001E-3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03-40F9-817B-C066698713EE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Foglio1!$M$2:$M$3</c:f>
              <c:numCache>
                <c:formatCode>#.0%</c:formatCode>
                <c:ptCount val="2"/>
                <c:pt idx="0">
                  <c:v>7.8E-2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03-40F9-817B-C06669871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531631"/>
        <c:axId val="1056608031"/>
      </c:barChart>
      <c:catAx>
        <c:axId val="105653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08031"/>
        <c:crosses val="autoZero"/>
        <c:auto val="1"/>
        <c:lblAlgn val="ctr"/>
        <c:lblOffset val="100"/>
        <c:noMultiLvlLbl val="0"/>
      </c:catAx>
      <c:valAx>
        <c:axId val="105660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53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0.753</c:v>
                </c:pt>
                <c:pt idx="1">
                  <c:v>0.74</c:v>
                </c:pt>
                <c:pt idx="2">
                  <c:v>0.8</c:v>
                </c:pt>
                <c:pt idx="3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E-46FF-B42B-6ACE75495FF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0.32300000000000001</c:v>
                </c:pt>
                <c:pt idx="1">
                  <c:v>0.34</c:v>
                </c:pt>
                <c:pt idx="2">
                  <c:v>0.51400000000000001</c:v>
                </c:pt>
                <c:pt idx="3">
                  <c:v>0.52900000000000003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4E-46FF-B42B-6ACE75495FF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0.52700000000000002</c:v>
                </c:pt>
                <c:pt idx="1">
                  <c:v>0.62</c:v>
                </c:pt>
                <c:pt idx="2">
                  <c:v>0.64300000000000002</c:v>
                </c:pt>
                <c:pt idx="3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4E-46FF-B42B-6ACE75495FF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0.52</c:v>
                </c:pt>
                <c:pt idx="2">
                  <c:v>0.45700000000000002</c:v>
                </c:pt>
                <c:pt idx="3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4E-46FF-B42B-6ACE75495FF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0.77400000000000002</c:v>
                </c:pt>
                <c:pt idx="1">
                  <c:v>0.7</c:v>
                </c:pt>
                <c:pt idx="2">
                  <c:v>0.84299999999999997</c:v>
                </c:pt>
                <c:pt idx="3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4E-46FF-B42B-6ACE75495FF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0.73099999999999998</c:v>
                </c:pt>
                <c:pt idx="1">
                  <c:v>0.57999999999999996</c:v>
                </c:pt>
                <c:pt idx="2">
                  <c:v>0.67100000000000004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4E-46FF-B42B-6ACE75495FF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0.79600000000000004</c:v>
                </c:pt>
                <c:pt idx="1">
                  <c:v>0.68</c:v>
                </c:pt>
                <c:pt idx="2">
                  <c:v>0.78600000000000003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4E-46FF-B42B-6ACE75495FFC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0.74199999999999999</c:v>
                </c:pt>
                <c:pt idx="1">
                  <c:v>0.68</c:v>
                </c:pt>
                <c:pt idx="2">
                  <c:v>0.8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4E-46FF-B42B-6ACE75495FFC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#.0%</c:formatCode>
                <c:ptCount val="4"/>
                <c:pt idx="0">
                  <c:v>0.78500000000000003</c:v>
                </c:pt>
                <c:pt idx="1">
                  <c:v>0.74</c:v>
                </c:pt>
                <c:pt idx="2">
                  <c:v>0.8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4E-46FF-B42B-6ACE75495FFC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Foglio1!$K$2:$K$5</c:f>
              <c:numCache>
                <c:formatCode>#.0%</c:formatCode>
                <c:ptCount val="4"/>
                <c:pt idx="0">
                  <c:v>0.60199999999999998</c:v>
                </c:pt>
                <c:pt idx="1">
                  <c:v>0.56000000000000005</c:v>
                </c:pt>
                <c:pt idx="2">
                  <c:v>0.6</c:v>
                </c:pt>
                <c:pt idx="3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4E-46FF-B42B-6ACE75495FFC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Foglio1!$L$2:$L$5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4E-46FF-B42B-6ACE75495FFC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Foglio1!$M$2:$M$5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0.18</c:v>
                </c:pt>
                <c:pt idx="2">
                  <c:v>4.2999999999999997E-2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4E-46FF-B42B-6ACE75495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517631"/>
        <c:axId val="1056616767"/>
      </c:barChart>
      <c:catAx>
        <c:axId val="105651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6767"/>
        <c:crosses val="autoZero"/>
        <c:auto val="1"/>
        <c:lblAlgn val="ctr"/>
        <c:lblOffset val="100"/>
        <c:noMultiLvlLbl val="0"/>
      </c:catAx>
      <c:valAx>
        <c:axId val="105661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51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0.71699999999999997</c:v>
                </c:pt>
                <c:pt idx="1">
                  <c:v>0.70899999999999996</c:v>
                </c:pt>
                <c:pt idx="2">
                  <c:v>0.72399999999999998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2-4E77-9200-645051965DE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0.58699999999999997</c:v>
                </c:pt>
                <c:pt idx="1">
                  <c:v>0.43</c:v>
                </c:pt>
                <c:pt idx="2">
                  <c:v>0.40500000000000003</c:v>
                </c:pt>
                <c:pt idx="3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2-4E77-9200-645051965DE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0.56499999999999995</c:v>
                </c:pt>
                <c:pt idx="1">
                  <c:v>0.54700000000000004</c:v>
                </c:pt>
                <c:pt idx="2">
                  <c:v>0.63800000000000001</c:v>
                </c:pt>
                <c:pt idx="3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D2-4E77-9200-645051965DE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0.435</c:v>
                </c:pt>
                <c:pt idx="1">
                  <c:v>0.314</c:v>
                </c:pt>
                <c:pt idx="2">
                  <c:v>0.40500000000000003</c:v>
                </c:pt>
                <c:pt idx="3">
                  <c:v>0.61499999999999999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2-4E77-9200-645051965DE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0.76100000000000001</c:v>
                </c:pt>
                <c:pt idx="1">
                  <c:v>0.79100000000000004</c:v>
                </c:pt>
                <c:pt idx="2">
                  <c:v>0.66400000000000003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D2-4E77-9200-645051965DE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0.73899999999999999</c:v>
                </c:pt>
                <c:pt idx="1">
                  <c:v>0.72099999999999997</c:v>
                </c:pt>
                <c:pt idx="2">
                  <c:v>0.621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D2-4E77-9200-645051965DE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0.80400000000000005</c:v>
                </c:pt>
                <c:pt idx="1">
                  <c:v>0.81399999999999995</c:v>
                </c:pt>
                <c:pt idx="2">
                  <c:v>0.73299999999999998</c:v>
                </c:pt>
                <c:pt idx="3">
                  <c:v>0.65400000000000003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D2-4E77-9200-645051965DE5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0.76100000000000001</c:v>
                </c:pt>
                <c:pt idx="1">
                  <c:v>0.77900000000000003</c:v>
                </c:pt>
                <c:pt idx="2">
                  <c:v>0.69799999999999995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D2-4E77-9200-645051965DE5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#.0%</c:formatCode>
                <c:ptCount val="4"/>
                <c:pt idx="0">
                  <c:v>0.71699999999999997</c:v>
                </c:pt>
                <c:pt idx="1">
                  <c:v>0.73299999999999998</c:v>
                </c:pt>
                <c:pt idx="2">
                  <c:v>0.76700000000000002</c:v>
                </c:pt>
                <c:pt idx="3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2-4E77-9200-645051965DE5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Foglio1!$K$2:$K$5</c:f>
              <c:numCache>
                <c:formatCode>#.0%</c:formatCode>
                <c:ptCount val="4"/>
                <c:pt idx="0">
                  <c:v>0.65200000000000002</c:v>
                </c:pt>
                <c:pt idx="1">
                  <c:v>0.53500000000000003</c:v>
                </c:pt>
                <c:pt idx="2">
                  <c:v>0.59499999999999997</c:v>
                </c:pt>
                <c:pt idx="3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D2-4E77-9200-645051965DE5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Foglio1!$L$2:$L$5</c:f>
              <c:numCache>
                <c:formatCode>#.0%</c:formatCode>
                <c:ptCount val="4"/>
                <c:pt idx="0">
                  <c:v>0</c:v>
                </c:pt>
                <c:pt idx="1">
                  <c:v>2.3E-2</c:v>
                </c:pt>
                <c:pt idx="2">
                  <c:v>8.9999999999999993E-3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D2-4E77-9200-645051965DE5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Foglio1!$M$2:$M$5</c:f>
              <c:numCache>
                <c:formatCode>#.0%</c:formatCode>
                <c:ptCount val="4"/>
                <c:pt idx="0">
                  <c:v>0.109</c:v>
                </c:pt>
                <c:pt idx="1">
                  <c:v>7.0000000000000007E-2</c:v>
                </c:pt>
                <c:pt idx="2">
                  <c:v>8.5999999999999993E-2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D2-4E77-9200-645051965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520031"/>
        <c:axId val="1056614687"/>
      </c:barChart>
      <c:catAx>
        <c:axId val="105652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4687"/>
        <c:crosses val="autoZero"/>
        <c:auto val="1"/>
        <c:lblAlgn val="ctr"/>
        <c:lblOffset val="100"/>
        <c:noMultiLvlLbl val="0"/>
      </c:catAx>
      <c:valAx>
        <c:axId val="105661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52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0.71</c:v>
                </c:pt>
                <c:pt idx="1">
                  <c:v>0.73699999999999999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A-46E3-98B3-9F15C2C0BA2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0.36599999999999999</c:v>
                </c:pt>
                <c:pt idx="1">
                  <c:v>0.44400000000000001</c:v>
                </c:pt>
                <c:pt idx="2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A-46E3-98B3-9F15C2C0BA2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0.626</c:v>
                </c:pt>
                <c:pt idx="2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A-46E3-98B3-9F15C2C0BA2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0.41899999999999998</c:v>
                </c:pt>
                <c:pt idx="1">
                  <c:v>0.41399999999999998</c:v>
                </c:pt>
                <c:pt idx="2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A-46E3-98B3-9F15C2C0BA2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0.72</c:v>
                </c:pt>
                <c:pt idx="1">
                  <c:v>0.73699999999999999</c:v>
                </c:pt>
                <c:pt idx="2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A-46E3-98B3-9F15C2C0BA2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0.65600000000000003</c:v>
                </c:pt>
                <c:pt idx="1">
                  <c:v>0.72699999999999998</c:v>
                </c:pt>
                <c:pt idx="2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4A-46E3-98B3-9F15C2C0BA2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0.73099999999999998</c:v>
                </c:pt>
                <c:pt idx="1">
                  <c:v>0.76800000000000002</c:v>
                </c:pt>
                <c:pt idx="2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4A-46E3-98B3-9F15C2C0BA25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0.73099999999999998</c:v>
                </c:pt>
                <c:pt idx="1">
                  <c:v>0.70699999999999996</c:v>
                </c:pt>
                <c:pt idx="2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4A-46E3-98B3-9F15C2C0BA25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#.0%</c:formatCode>
                <c:ptCount val="3"/>
                <c:pt idx="0">
                  <c:v>0.72</c:v>
                </c:pt>
                <c:pt idx="1">
                  <c:v>0.76800000000000002</c:v>
                </c:pt>
                <c:pt idx="2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4A-46E3-98B3-9F15C2C0BA25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Foglio1!$K$2:$K$4</c:f>
              <c:numCache>
                <c:formatCode>#.0%</c:formatCode>
                <c:ptCount val="3"/>
                <c:pt idx="0">
                  <c:v>0.54800000000000004</c:v>
                </c:pt>
                <c:pt idx="1">
                  <c:v>0.64600000000000002</c:v>
                </c:pt>
                <c:pt idx="2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4A-46E3-98B3-9F15C2C0BA25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Foglio1!$L$2:$L$4</c:f>
              <c:numCache>
                <c:formatCode>#.0%</c:formatCode>
                <c:ptCount val="3"/>
                <c:pt idx="0">
                  <c:v>1.0999999999999999E-2</c:v>
                </c:pt>
                <c:pt idx="1">
                  <c:v>0.01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4A-46E3-98B3-9F15C2C0BA25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Foglio1!$M$2:$M$4</c:f>
              <c:numCache>
                <c:formatCode>#.0%</c:formatCode>
                <c:ptCount val="3"/>
                <c:pt idx="0">
                  <c:v>9.7000000000000003E-2</c:v>
                </c:pt>
                <c:pt idx="1">
                  <c:v>8.1000000000000003E-2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4A-46E3-98B3-9F15C2C0B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529631"/>
        <c:axId val="1056627999"/>
      </c:barChart>
      <c:catAx>
        <c:axId val="105652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7999"/>
        <c:crosses val="autoZero"/>
        <c:auto val="1"/>
        <c:lblAlgn val="ctr"/>
        <c:lblOffset val="100"/>
        <c:noMultiLvlLbl val="0"/>
      </c:catAx>
      <c:valAx>
        <c:axId val="105662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52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7-4ED6-B7C0-48F92E26D73D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Congelatore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#.0%</c:formatCode>
                <c:ptCount val="1"/>
                <c:pt idx="0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7-4ED6-B7C0-48F92E26D73D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Lavastoviglie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#.0%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7-4ED6-B7C0-48F92E26D73D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Lavatrice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#.0%</c:formatCode>
                <c:ptCount val="1"/>
                <c:pt idx="0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7-4ED6-B7C0-48F92E26D73D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Impianto HI FI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#.0%</c:formatCode>
                <c:ptCount val="1"/>
                <c:pt idx="0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7-4ED6-B7C0-48F92E26D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512431"/>
        <c:axId val="331761327"/>
      </c:barChart>
      <c:catAx>
        <c:axId val="336512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761327"/>
        <c:crosses val="autoZero"/>
        <c:auto val="1"/>
        <c:lblAlgn val="ctr"/>
        <c:lblOffset val="100"/>
        <c:noMultiLvlLbl val="0"/>
      </c:catAx>
      <c:valAx>
        <c:axId val="33176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51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0.73</c:v>
                </c:pt>
                <c:pt idx="1">
                  <c:v>0.72299999999999998</c:v>
                </c:pt>
                <c:pt idx="2">
                  <c:v>0.746</c:v>
                </c:pt>
                <c:pt idx="3">
                  <c:v>0.745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2-450D-8BBB-6C47B0AD69E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0.436</c:v>
                </c:pt>
                <c:pt idx="1">
                  <c:v>0.40200000000000002</c:v>
                </c:pt>
                <c:pt idx="2">
                  <c:v>0.438</c:v>
                </c:pt>
                <c:pt idx="3">
                  <c:v>0.438</c:v>
                </c:pt>
                <c:pt idx="4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2-450D-8BBB-6C47B0AD69E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0.58399999999999996</c:v>
                </c:pt>
                <c:pt idx="1">
                  <c:v>0.59799999999999998</c:v>
                </c:pt>
                <c:pt idx="2">
                  <c:v>0.627</c:v>
                </c:pt>
                <c:pt idx="3">
                  <c:v>0.59499999999999997</c:v>
                </c:pt>
                <c:pt idx="4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12-450D-8BBB-6C47B0AD69E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0.42199999999999999</c:v>
                </c:pt>
                <c:pt idx="1">
                  <c:v>0.438</c:v>
                </c:pt>
                <c:pt idx="2">
                  <c:v>0.443</c:v>
                </c:pt>
                <c:pt idx="3">
                  <c:v>0.434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12-450D-8BBB-6C47B0AD69E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0.74</c:v>
                </c:pt>
                <c:pt idx="1">
                  <c:v>0.73199999999999998</c:v>
                </c:pt>
                <c:pt idx="2">
                  <c:v>0.751</c:v>
                </c:pt>
                <c:pt idx="3">
                  <c:v>0.755</c:v>
                </c:pt>
                <c:pt idx="4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12-450D-8BBB-6C47B0AD69E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0.69599999999999995</c:v>
                </c:pt>
                <c:pt idx="1">
                  <c:v>0.69599999999999995</c:v>
                </c:pt>
                <c:pt idx="2">
                  <c:v>0.70599999999999996</c:v>
                </c:pt>
                <c:pt idx="3">
                  <c:v>0.68600000000000005</c:v>
                </c:pt>
                <c:pt idx="4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12-450D-8BBB-6C47B0AD69E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0.753</c:v>
                </c:pt>
                <c:pt idx="1">
                  <c:v>0.75900000000000001</c:v>
                </c:pt>
                <c:pt idx="2">
                  <c:v>0.74099999999999999</c:v>
                </c:pt>
                <c:pt idx="3">
                  <c:v>0.755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12-450D-8BBB-6C47B0AD69EE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0.73599999999999999</c:v>
                </c:pt>
                <c:pt idx="1">
                  <c:v>0.74099999999999999</c:v>
                </c:pt>
                <c:pt idx="2">
                  <c:v>0.75600000000000001</c:v>
                </c:pt>
                <c:pt idx="3">
                  <c:v>0.74099999999999999</c:v>
                </c:pt>
                <c:pt idx="4">
                  <c:v>0.82099999999999995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12-450D-8BBB-6C47B0AD69EE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#.0%</c:formatCode>
                <c:ptCount val="5"/>
                <c:pt idx="0">
                  <c:v>0.76</c:v>
                </c:pt>
                <c:pt idx="1">
                  <c:v>0.74099999999999999</c:v>
                </c:pt>
                <c:pt idx="2">
                  <c:v>0.78100000000000003</c:v>
                </c:pt>
                <c:pt idx="3">
                  <c:v>0.76300000000000001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12-450D-8BBB-6C47B0AD69EE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Foglio1!$K$2:$K$6</c:f>
              <c:numCache>
                <c:formatCode>#.0%</c:formatCode>
                <c:ptCount val="5"/>
                <c:pt idx="0">
                  <c:v>0.59799999999999998</c:v>
                </c:pt>
                <c:pt idx="1">
                  <c:v>0.64300000000000002</c:v>
                </c:pt>
                <c:pt idx="2">
                  <c:v>0.61699999999999999</c:v>
                </c:pt>
                <c:pt idx="3">
                  <c:v>0.60199999999999998</c:v>
                </c:pt>
                <c:pt idx="4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12-450D-8BBB-6C47B0AD69EE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Foglio1!$L$2:$L$6</c:f>
              <c:numCache>
                <c:formatCode>#.0%</c:formatCode>
                <c:ptCount val="5"/>
                <c:pt idx="0">
                  <c:v>1.7000000000000001E-2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12-450D-8BBB-6C47B0AD69EE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Foglio1!$M$2:$M$6</c:f>
              <c:numCache>
                <c:formatCode>#.0%</c:formatCode>
                <c:ptCount val="5"/>
                <c:pt idx="0">
                  <c:v>7.8E-2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7.2999999999999995E-2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2-450D-8BBB-6C47B0AD6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510831"/>
        <c:axId val="1056625503"/>
      </c:barChart>
      <c:catAx>
        <c:axId val="10565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5503"/>
        <c:crosses val="autoZero"/>
        <c:auto val="1"/>
        <c:lblAlgn val="ctr"/>
        <c:lblOffset val="100"/>
        <c:noMultiLvlLbl val="0"/>
      </c:catAx>
      <c:valAx>
        <c:axId val="105662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51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9-4639-93B1-443F2F69487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Foglio1!$C$2:$C$8</c:f>
              <c:numCache>
                <c:formatCode>#.0%</c:formatCode>
                <c:ptCount val="7"/>
                <c:pt idx="0">
                  <c:v>0.19</c:v>
                </c:pt>
                <c:pt idx="1">
                  <c:v>0.107</c:v>
                </c:pt>
                <c:pt idx="2">
                  <c:v>6.3E-2</c:v>
                </c:pt>
                <c:pt idx="3">
                  <c:v>0.17699999999999999</c:v>
                </c:pt>
                <c:pt idx="4">
                  <c:v>0.03</c:v>
                </c:pt>
                <c:pt idx="5">
                  <c:v>0.1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9-4639-93B1-443F2F69487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Foglio1!$D$2:$D$8</c:f>
              <c:numCache>
                <c:formatCode>#.0%</c:formatCode>
                <c:ptCount val="7"/>
                <c:pt idx="0">
                  <c:v>0.32</c:v>
                </c:pt>
                <c:pt idx="1">
                  <c:v>0.313</c:v>
                </c:pt>
                <c:pt idx="2">
                  <c:v>0.29699999999999999</c:v>
                </c:pt>
                <c:pt idx="3">
                  <c:v>0.32700000000000001</c:v>
                </c:pt>
                <c:pt idx="4">
                  <c:v>0.25</c:v>
                </c:pt>
                <c:pt idx="5">
                  <c:v>0.25</c:v>
                </c:pt>
                <c:pt idx="6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9-4639-93B1-443F2F69487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Foglio1!$E$2:$E$8</c:f>
              <c:numCache>
                <c:formatCode>#.0%</c:formatCode>
                <c:ptCount val="7"/>
                <c:pt idx="0">
                  <c:v>0.33700000000000002</c:v>
                </c:pt>
                <c:pt idx="1">
                  <c:v>0.42299999999999999</c:v>
                </c:pt>
                <c:pt idx="2">
                  <c:v>0.50700000000000001</c:v>
                </c:pt>
                <c:pt idx="3">
                  <c:v>0.35699999999999998</c:v>
                </c:pt>
                <c:pt idx="4">
                  <c:v>0.51</c:v>
                </c:pt>
                <c:pt idx="5">
                  <c:v>0.437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9-4639-93B1-443F2F69487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Foglio1!$F$2:$F$8</c:f>
              <c:numCache>
                <c:formatCode>#.0%</c:formatCode>
                <c:ptCount val="7"/>
                <c:pt idx="0">
                  <c:v>0.153</c:v>
                </c:pt>
                <c:pt idx="1">
                  <c:v>0.157</c:v>
                </c:pt>
                <c:pt idx="2">
                  <c:v>0.13300000000000001</c:v>
                </c:pt>
                <c:pt idx="3">
                  <c:v>0.14000000000000001</c:v>
                </c:pt>
                <c:pt idx="4">
                  <c:v>0.21</c:v>
                </c:pt>
                <c:pt idx="5">
                  <c:v>0.21299999999999999</c:v>
                </c:pt>
                <c:pt idx="6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9-4639-93B1-443F2F694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824831"/>
        <c:axId val="596766527"/>
      </c:barChart>
      <c:catAx>
        <c:axId val="105382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766527"/>
        <c:crosses val="autoZero"/>
        <c:auto val="1"/>
        <c:lblAlgn val="ctr"/>
        <c:lblOffset val="100"/>
        <c:noMultiLvlLbl val="0"/>
      </c:catAx>
      <c:valAx>
        <c:axId val="5967665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824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3-4016-A2B3-EDCC7DE5B1C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3-4016-A2B3-EDCC7DE5B1C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3-4016-A2B3-EDCC7DE5B1C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3-4016-A2B3-EDCC7DE5B1C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#.0%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93-4016-A2B3-EDCC7DE5B1C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Foglio1!$G$2</c:f>
              <c:numCache>
                <c:formatCode>#.0%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93-4016-A2B3-EDCC7DE5B1C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Foglio1!$H$2</c:f>
              <c:numCache>
                <c:formatCode>#.0%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93-4016-A2B3-EDCC7DE5B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419807"/>
        <c:axId val="601971391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Foglio1!$I$2</c:f>
              <c:numCache>
                <c:formatCode>0.0</c:formatCode>
                <c:ptCount val="1"/>
                <c:pt idx="0">
                  <c:v>148.75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793-4016-A2B3-EDCC7DE5B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69647"/>
        <c:axId val="601979295"/>
      </c:lineChart>
      <c:catAx>
        <c:axId val="105441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1391"/>
        <c:crosses val="autoZero"/>
        <c:auto val="1"/>
        <c:lblAlgn val="ctr"/>
        <c:lblOffset val="100"/>
        <c:noMultiLvlLbl val="0"/>
      </c:catAx>
      <c:valAx>
        <c:axId val="601971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419807"/>
        <c:crosses val="autoZero"/>
        <c:crossBetween val="between"/>
      </c:valAx>
      <c:valAx>
        <c:axId val="6019792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9647"/>
        <c:crosses val="max"/>
        <c:crossBetween val="between"/>
      </c:valAx>
      <c:catAx>
        <c:axId val="5954696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792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3.9E-2</c:v>
                </c:pt>
                <c:pt idx="1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B-4CA3-A7EA-EF30076BC97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B-4CA3-A7EA-EF30076BC97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0.20799999999999999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B-4CA3-A7EA-EF30076BC97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0.32500000000000001</c:v>
                </c:pt>
                <c:pt idx="1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B-4CA3-A7EA-EF30076BC97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B-4CA3-A7EA-EF30076BC97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0.13</c:v>
                </c:pt>
                <c:pt idx="1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B-4CA3-A7EA-EF30076BC97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4B-4CA3-A7EA-EF30076B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65647"/>
        <c:axId val="601979711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0.0</c:formatCode>
                <c:ptCount val="2"/>
                <c:pt idx="0">
                  <c:v>145.03</c:v>
                </c:pt>
                <c:pt idx="1">
                  <c:v>152.66999999999999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F4B-4CA3-A7EA-EF30076B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33359"/>
        <c:axId val="601965151"/>
      </c:lineChart>
      <c:catAx>
        <c:axId val="59546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9711"/>
        <c:crosses val="autoZero"/>
        <c:auto val="1"/>
        <c:lblAlgn val="ctr"/>
        <c:lblOffset val="100"/>
        <c:noMultiLvlLbl val="0"/>
      </c:catAx>
      <c:valAx>
        <c:axId val="601979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5647"/>
        <c:crosses val="autoZero"/>
        <c:crossBetween val="between"/>
      </c:valAx>
      <c:valAx>
        <c:axId val="60196515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3359"/>
        <c:crosses val="max"/>
        <c:crossBetween val="between"/>
      </c:valAx>
      <c:catAx>
        <c:axId val="594433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6515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0.06</c:v>
                </c:pt>
                <c:pt idx="2">
                  <c:v>7.0999999999999994E-2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D-4C2C-A1B8-72A349EAD5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0.23699999999999999</c:v>
                </c:pt>
                <c:pt idx="1">
                  <c:v>0.02</c:v>
                </c:pt>
                <c:pt idx="2">
                  <c:v>0.2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D-4C2C-A1B8-72A349EAD53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0.32300000000000001</c:v>
                </c:pt>
                <c:pt idx="1">
                  <c:v>0.14000000000000001</c:v>
                </c:pt>
                <c:pt idx="2">
                  <c:v>0.35699999999999998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D-4C2C-A1B8-72A349EAD53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0.20399999999999999</c:v>
                </c:pt>
                <c:pt idx="1">
                  <c:v>0.52</c:v>
                </c:pt>
                <c:pt idx="2">
                  <c:v>0.22900000000000001</c:v>
                </c:pt>
                <c:pt idx="3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6D-4C2C-A1B8-72A349EAD53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0.2</c:v>
                </c:pt>
                <c:pt idx="2">
                  <c:v>8.5999999999999993E-2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6D-4C2C-A1B8-72A349EAD53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8.5999999999999993E-2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6D-4C2C-A1B8-72A349EAD53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6D-4C2C-A1B8-72A349EAD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436159"/>
        <c:axId val="601980127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121.45</c:v>
                </c:pt>
                <c:pt idx="1">
                  <c:v>152.4</c:v>
                </c:pt>
                <c:pt idx="2">
                  <c:v>111.64</c:v>
                </c:pt>
                <c:pt idx="3">
                  <c:v>205.69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D6D-4C2C-A1B8-72A349EAD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24207"/>
        <c:axId val="601983455"/>
      </c:lineChart>
      <c:catAx>
        <c:axId val="59443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80127"/>
        <c:crosses val="autoZero"/>
        <c:auto val="1"/>
        <c:lblAlgn val="ctr"/>
        <c:lblOffset val="100"/>
        <c:noMultiLvlLbl val="0"/>
      </c:catAx>
      <c:valAx>
        <c:axId val="6019801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6159"/>
        <c:crosses val="autoZero"/>
        <c:crossBetween val="between"/>
      </c:valAx>
      <c:valAx>
        <c:axId val="60198345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424207"/>
        <c:crosses val="max"/>
        <c:crossBetween val="between"/>
      </c:valAx>
      <c:catAx>
        <c:axId val="1054424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8345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3.5000000000000003E-2</c:v>
                </c:pt>
                <c:pt idx="2">
                  <c:v>5.1999999999999998E-2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5-4683-98E2-176E976CB58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0.17399999999999999</c:v>
                </c:pt>
                <c:pt idx="1">
                  <c:v>7.0000000000000007E-2</c:v>
                </c:pt>
                <c:pt idx="2">
                  <c:v>0.16400000000000001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5-4683-98E2-176E976CB58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0.23899999999999999</c:v>
                </c:pt>
                <c:pt idx="1">
                  <c:v>0.151</c:v>
                </c:pt>
                <c:pt idx="2">
                  <c:v>0.25900000000000001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5-4683-98E2-176E976CB58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0.39100000000000001</c:v>
                </c:pt>
                <c:pt idx="1">
                  <c:v>0.314</c:v>
                </c:pt>
                <c:pt idx="2">
                  <c:v>0.24099999999999999</c:v>
                </c:pt>
                <c:pt idx="3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683-98E2-176E976CB58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0.109</c:v>
                </c:pt>
                <c:pt idx="1">
                  <c:v>0.23300000000000001</c:v>
                </c:pt>
                <c:pt idx="2">
                  <c:v>0.13800000000000001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5-4683-98E2-176E976CB58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0.19800000000000001</c:v>
                </c:pt>
                <c:pt idx="2">
                  <c:v>0.14699999999999999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15-4683-98E2-176E976CB58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15-4683-98E2-176E976CB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435359"/>
        <c:axId val="601985119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130.76</c:v>
                </c:pt>
                <c:pt idx="1">
                  <c:v>172.5</c:v>
                </c:pt>
                <c:pt idx="2">
                  <c:v>140.56</c:v>
                </c:pt>
                <c:pt idx="3">
                  <c:v>143.65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515-4683-98E2-176E976CB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18207"/>
        <c:axId val="1053955679"/>
      </c:lineChart>
      <c:catAx>
        <c:axId val="5944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85119"/>
        <c:crosses val="autoZero"/>
        <c:auto val="1"/>
        <c:lblAlgn val="ctr"/>
        <c:lblOffset val="100"/>
        <c:noMultiLvlLbl val="0"/>
      </c:catAx>
      <c:valAx>
        <c:axId val="601985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5359"/>
        <c:crosses val="autoZero"/>
        <c:crossBetween val="between"/>
      </c:valAx>
      <c:valAx>
        <c:axId val="10539556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418207"/>
        <c:crosses val="max"/>
        <c:crossBetween val="between"/>
      </c:valAx>
      <c:catAx>
        <c:axId val="10544182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556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4.2999999999999997E-2</c:v>
                </c:pt>
                <c:pt idx="1">
                  <c:v>0.04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A-45F9-A674-FB361D83F1E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0.161</c:v>
                </c:pt>
                <c:pt idx="1">
                  <c:v>5.0999999999999997E-2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A-45F9-A674-FB361D83F1E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0.215</c:v>
                </c:pt>
                <c:pt idx="1">
                  <c:v>0.17199999999999999</c:v>
                </c:pt>
                <c:pt idx="2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A-45F9-A674-FB361D83F1E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0.215</c:v>
                </c:pt>
                <c:pt idx="1">
                  <c:v>0.51500000000000001</c:v>
                </c:pt>
                <c:pt idx="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A-45F9-A674-FB361D83F1E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0.19400000000000001</c:v>
                </c:pt>
                <c:pt idx="1">
                  <c:v>8.1000000000000003E-2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A-45F9-A674-FB361D83F1E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0.17199999999999999</c:v>
                </c:pt>
                <c:pt idx="1">
                  <c:v>0.14099999999999999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AA-45F9-A674-FB361D83F1E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AA-45F9-A674-FB361D83F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68847"/>
        <c:axId val="1053954847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151.77000000000001</c:v>
                </c:pt>
                <c:pt idx="1">
                  <c:v>155</c:v>
                </c:pt>
                <c:pt idx="2">
                  <c:v>140.41999999999999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4AA-45F9-A674-FB361D83F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187151"/>
        <c:axId val="1053956927"/>
      </c:lineChart>
      <c:catAx>
        <c:axId val="59546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4847"/>
        <c:crosses val="autoZero"/>
        <c:auto val="1"/>
        <c:lblAlgn val="ctr"/>
        <c:lblOffset val="100"/>
        <c:noMultiLvlLbl val="0"/>
      </c:catAx>
      <c:valAx>
        <c:axId val="10539548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8847"/>
        <c:crosses val="autoZero"/>
        <c:crossBetween val="between"/>
      </c:valAx>
      <c:valAx>
        <c:axId val="105395692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187151"/>
        <c:crosses val="max"/>
        <c:crossBetween val="between"/>
      </c:valAx>
      <c:catAx>
        <c:axId val="16941871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5692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4.1000000000000002E-2</c:v>
                </c:pt>
                <c:pt idx="1">
                  <c:v>1.7999999999999999E-2</c:v>
                </c:pt>
                <c:pt idx="2">
                  <c:v>0.04</c:v>
                </c:pt>
                <c:pt idx="3">
                  <c:v>3.5999999999999997E-2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A-489F-9871-7BCC8F8A8FD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0.125</c:v>
                </c:pt>
                <c:pt idx="2">
                  <c:v>0.109</c:v>
                </c:pt>
                <c:pt idx="3">
                  <c:v>0.128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A-489F-9871-7BCC8F8A8FD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0.22</c:v>
                </c:pt>
                <c:pt idx="1">
                  <c:v>0.24099999999999999</c:v>
                </c:pt>
                <c:pt idx="2">
                  <c:v>0.24399999999999999</c:v>
                </c:pt>
                <c:pt idx="3">
                  <c:v>0.22600000000000001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A-489F-9871-7BCC8F8A8FD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0.29399999999999998</c:v>
                </c:pt>
                <c:pt idx="1">
                  <c:v>0.33</c:v>
                </c:pt>
                <c:pt idx="2">
                  <c:v>0.308</c:v>
                </c:pt>
                <c:pt idx="3">
                  <c:v>0.307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A-489F-9871-7BCC8F8A8FD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0.17199999999999999</c:v>
                </c:pt>
                <c:pt idx="1">
                  <c:v>0.17899999999999999</c:v>
                </c:pt>
                <c:pt idx="2">
                  <c:v>0.159</c:v>
                </c:pt>
                <c:pt idx="3">
                  <c:v>0.16800000000000001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A-489F-9871-7BCC8F8A8FD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0.14199999999999999</c:v>
                </c:pt>
                <c:pt idx="1">
                  <c:v>0.107</c:v>
                </c:pt>
                <c:pt idx="2">
                  <c:v>0.13900000000000001</c:v>
                </c:pt>
                <c:pt idx="3">
                  <c:v>0.13500000000000001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FA-489F-9871-7BCC8F8A8FD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FA-489F-9871-7BCC8F8A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187551"/>
        <c:axId val="1053956095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149.13999999999999</c:v>
                </c:pt>
                <c:pt idx="1">
                  <c:v>146.79</c:v>
                </c:pt>
                <c:pt idx="2">
                  <c:v>148.96</c:v>
                </c:pt>
                <c:pt idx="3">
                  <c:v>148.41</c:v>
                </c:pt>
                <c:pt idx="4">
                  <c:v>138.75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3FA-489F-9871-7BCC8F8A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38959"/>
        <c:axId val="1053959007"/>
      </c:lineChart>
      <c:catAx>
        <c:axId val="169418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6095"/>
        <c:crosses val="autoZero"/>
        <c:auto val="1"/>
        <c:lblAlgn val="ctr"/>
        <c:lblOffset val="100"/>
        <c:noMultiLvlLbl val="0"/>
      </c:catAx>
      <c:valAx>
        <c:axId val="105395609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187551"/>
        <c:crosses val="autoZero"/>
        <c:crossBetween val="between"/>
      </c:valAx>
      <c:valAx>
        <c:axId val="105395900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8959"/>
        <c:crosses val="max"/>
        <c:crossBetween val="between"/>
      </c:valAx>
      <c:catAx>
        <c:axId val="594438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5900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4-4BF2-9A8F-4F1E94CB5D6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4-4BF2-9A8F-4F1E94CB5D6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4-4BF2-9A8F-4F1E94CB5D6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4-4BF2-9A8F-4F1E94CB5D6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#.0%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74-4BF2-9A8F-4F1E94CB5D6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Foglio1!$G$2</c:f>
              <c:numCache>
                <c:formatCode>#.0%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74-4BF2-9A8F-4F1E94CB5D6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Foglio1!$H$2</c:f>
              <c:numCache>
                <c:formatCode>#.0%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4-4BF2-9A8F-4F1E94CB5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86319"/>
        <c:axId val="335534287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Foglio1!$I$2</c:f>
              <c:numCache>
                <c:formatCode>0.0</c:formatCode>
                <c:ptCount val="1"/>
                <c:pt idx="0">
                  <c:v>85.35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974-4BF2-9A8F-4F1E94CB5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59327"/>
        <c:axId val="335530543"/>
      </c:lineChart>
      <c:catAx>
        <c:axId val="169178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534287"/>
        <c:crosses val="autoZero"/>
        <c:auto val="1"/>
        <c:lblAlgn val="ctr"/>
        <c:lblOffset val="100"/>
        <c:noMultiLvlLbl val="0"/>
      </c:catAx>
      <c:valAx>
        <c:axId val="3355342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86319"/>
        <c:crosses val="autoZero"/>
        <c:crossBetween val="between"/>
      </c:valAx>
      <c:valAx>
        <c:axId val="33553054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59327"/>
        <c:crosses val="max"/>
        <c:crossBetween val="between"/>
      </c:valAx>
      <c:catAx>
        <c:axId val="1055559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53054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0.30499999999999999</c:v>
                </c:pt>
                <c:pt idx="1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4-4C5C-8474-C3CE5619B7F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0.27900000000000003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4-4C5C-8474-C3CE5619B7F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0.104</c:v>
                </c:pt>
                <c:pt idx="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4-4C5C-8474-C3CE5619B7F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4-4C5C-8474-C3CE5619B7F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0.104</c:v>
                </c:pt>
                <c:pt idx="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4-4C5C-8474-C3CE5619B7F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9.7000000000000003E-2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4-4C5C-8474-C3CE5619B7F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3.9E-2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4-4C5C-8474-C3CE5619B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570127"/>
        <c:axId val="335535119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0.0</c:formatCode>
                <c:ptCount val="2"/>
                <c:pt idx="0">
                  <c:v>88.25</c:v>
                </c:pt>
                <c:pt idx="1">
                  <c:v>82.29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E964-4C5C-8474-C3CE5619B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60127"/>
        <c:axId val="335528463"/>
      </c:lineChart>
      <c:catAx>
        <c:axId val="10555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535119"/>
        <c:crosses val="autoZero"/>
        <c:auto val="1"/>
        <c:lblAlgn val="ctr"/>
        <c:lblOffset val="100"/>
        <c:noMultiLvlLbl val="0"/>
      </c:catAx>
      <c:valAx>
        <c:axId val="335535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70127"/>
        <c:crosses val="autoZero"/>
        <c:crossBetween val="between"/>
      </c:valAx>
      <c:valAx>
        <c:axId val="3355284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60127"/>
        <c:crosses val="max"/>
        <c:crossBetween val="between"/>
      </c:valAx>
      <c:catAx>
        <c:axId val="1055560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5284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2.7E-2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C-48C0-8CC0-BEB836936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0.312</c:v>
                </c:pt>
                <c:pt idx="1">
                  <c:v>0.26</c:v>
                </c:pt>
                <c:pt idx="2">
                  <c:v>0.45700000000000002</c:v>
                </c:pt>
                <c:pt idx="3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7-4BB4-B899-4F888280658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0.30099999999999999</c:v>
                </c:pt>
                <c:pt idx="1">
                  <c:v>0.4</c:v>
                </c:pt>
                <c:pt idx="2">
                  <c:v>0.28599999999999998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7-4BB4-B899-4F888280658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0.12</c:v>
                </c:pt>
                <c:pt idx="2">
                  <c:v>8.5999999999999993E-2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7-4BB4-B899-4F888280658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0.06</c:v>
                </c:pt>
                <c:pt idx="2">
                  <c:v>4.2999999999999997E-2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37-4BB4-B899-4F888280658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0.02</c:v>
                </c:pt>
                <c:pt idx="2">
                  <c:v>4.2999999999999997E-2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7-4BB4-B899-4F888280658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0.02</c:v>
                </c:pt>
                <c:pt idx="2">
                  <c:v>8.5999999999999993E-2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37-4BB4-B899-4F8882806583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0.12</c:v>
                </c:pt>
                <c:pt idx="2">
                  <c:v>0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37-4BB4-B899-4F8882806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583727"/>
        <c:axId val="335535535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93.39</c:v>
                </c:pt>
                <c:pt idx="1">
                  <c:v>51.9</c:v>
                </c:pt>
                <c:pt idx="2">
                  <c:v>68.569999999999993</c:v>
                </c:pt>
                <c:pt idx="3">
                  <c:v>109.48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537-4BB4-B899-4F8882806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75327"/>
        <c:axId val="335530959"/>
      </c:lineChart>
      <c:catAx>
        <c:axId val="105558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535535"/>
        <c:crosses val="autoZero"/>
        <c:auto val="1"/>
        <c:lblAlgn val="ctr"/>
        <c:lblOffset val="100"/>
        <c:noMultiLvlLbl val="0"/>
      </c:catAx>
      <c:valAx>
        <c:axId val="3355355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83727"/>
        <c:crosses val="autoZero"/>
        <c:crossBetween val="between"/>
      </c:valAx>
      <c:valAx>
        <c:axId val="33553095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75327"/>
        <c:crosses val="max"/>
        <c:crossBetween val="between"/>
      </c:valAx>
      <c:catAx>
        <c:axId val="1055575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53095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0.435</c:v>
                </c:pt>
                <c:pt idx="1">
                  <c:v>0.29099999999999998</c:v>
                </c:pt>
                <c:pt idx="2">
                  <c:v>0.35299999999999998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0-467F-A871-96932AD2552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0.26100000000000001</c:v>
                </c:pt>
                <c:pt idx="1">
                  <c:v>0.19800000000000001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0-467F-A871-96932AD2552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0.128</c:v>
                </c:pt>
                <c:pt idx="2">
                  <c:v>0.16400000000000001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0-467F-A871-96932AD2552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0.105</c:v>
                </c:pt>
                <c:pt idx="2">
                  <c:v>7.8E-2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F0-467F-A871-96932AD2552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0.109</c:v>
                </c:pt>
                <c:pt idx="1">
                  <c:v>0.128</c:v>
                </c:pt>
                <c:pt idx="2">
                  <c:v>0.06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F0-467F-A871-96932AD2552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0.128</c:v>
                </c:pt>
                <c:pt idx="2">
                  <c:v>9.5000000000000001E-2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F0-467F-A871-96932AD2552B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2.3E-2</c:v>
                </c:pt>
                <c:pt idx="2">
                  <c:v>0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F0-467F-A871-96932AD25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578527"/>
        <c:axId val="335529711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58.7</c:v>
                </c:pt>
                <c:pt idx="1">
                  <c:v>105.7</c:v>
                </c:pt>
                <c:pt idx="2">
                  <c:v>84.05</c:v>
                </c:pt>
                <c:pt idx="3">
                  <c:v>78.17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1F0-467F-A871-96932AD25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75727"/>
        <c:axId val="335530127"/>
      </c:lineChart>
      <c:catAx>
        <c:axId val="105557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5529711"/>
        <c:crosses val="autoZero"/>
        <c:auto val="1"/>
        <c:lblAlgn val="ctr"/>
        <c:lblOffset val="100"/>
        <c:noMultiLvlLbl val="0"/>
      </c:catAx>
      <c:valAx>
        <c:axId val="3355297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78527"/>
        <c:crosses val="autoZero"/>
        <c:crossBetween val="between"/>
      </c:valAx>
      <c:valAx>
        <c:axId val="33553012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75727"/>
        <c:crosses val="max"/>
        <c:crossBetween val="between"/>
      </c:valAx>
      <c:catAx>
        <c:axId val="1055575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53012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0.32300000000000001</c:v>
                </c:pt>
                <c:pt idx="1">
                  <c:v>0.222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E-4E47-8A88-FDA1C0F0E19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0.25800000000000001</c:v>
                </c:pt>
                <c:pt idx="1">
                  <c:v>0.36399999999999999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E-4E47-8A88-FDA1C0F0E19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0.16200000000000001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E-4E47-8A88-FDA1C0F0E19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0.11799999999999999</c:v>
                </c:pt>
                <c:pt idx="1">
                  <c:v>7.0999999999999994E-2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E-4E47-8A88-FDA1C0F0E19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5.3999999999999999E-2</c:v>
                </c:pt>
                <c:pt idx="1">
                  <c:v>0.10100000000000001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E-4E47-8A88-FDA1C0F0E19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6.0999999999999999E-2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E-4E47-8A88-FDA1C0F0E192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0.02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8E-4E47-8A88-FDA1C0F0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5588527"/>
        <c:axId val="1056610527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95.16</c:v>
                </c:pt>
                <c:pt idx="1">
                  <c:v>84.24</c:v>
                </c:pt>
                <c:pt idx="2">
                  <c:v>77.92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D8E-4E47-8A88-FDA1C0F0E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58527"/>
        <c:axId val="1056630495"/>
      </c:lineChart>
      <c:catAx>
        <c:axId val="105558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0527"/>
        <c:crosses val="autoZero"/>
        <c:auto val="1"/>
        <c:lblAlgn val="ctr"/>
        <c:lblOffset val="100"/>
        <c:noMultiLvlLbl val="0"/>
      </c:catAx>
      <c:valAx>
        <c:axId val="10566105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88527"/>
        <c:crosses val="autoZero"/>
        <c:crossBetween val="between"/>
      </c:valAx>
      <c:valAx>
        <c:axId val="10566304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58527"/>
        <c:crosses val="max"/>
        <c:crossBetween val="between"/>
      </c:valAx>
      <c:catAx>
        <c:axId val="1055558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304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0.35099999999999998</c:v>
                </c:pt>
                <c:pt idx="1">
                  <c:v>0.34799999999999998</c:v>
                </c:pt>
                <c:pt idx="2">
                  <c:v>0.34300000000000003</c:v>
                </c:pt>
                <c:pt idx="3">
                  <c:v>0.34300000000000003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A-4C52-A9B0-392B562EEAA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0.23599999999999999</c:v>
                </c:pt>
                <c:pt idx="1">
                  <c:v>0.26800000000000002</c:v>
                </c:pt>
                <c:pt idx="2">
                  <c:v>0.24399999999999999</c:v>
                </c:pt>
                <c:pt idx="3">
                  <c:v>0.252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A-4C52-A9B0-392B562EEAA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0.125</c:v>
                </c:pt>
                <c:pt idx="1">
                  <c:v>0.107</c:v>
                </c:pt>
                <c:pt idx="2">
                  <c:v>0.129</c:v>
                </c:pt>
                <c:pt idx="3">
                  <c:v>0.11700000000000001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A-4C52-A9B0-392B562EEAA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7.8E-2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8.4000000000000005E-2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A-4C52-A9B0-392B562EEAA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8.1000000000000003E-2</c:v>
                </c:pt>
                <c:pt idx="1">
                  <c:v>9.8000000000000004E-2</c:v>
                </c:pt>
                <c:pt idx="2">
                  <c:v>7.4999999999999997E-2</c:v>
                </c:pt>
                <c:pt idx="3">
                  <c:v>7.2999999999999995E-2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A-4C52-A9B0-392B562EEAA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0.10100000000000001</c:v>
                </c:pt>
                <c:pt idx="1">
                  <c:v>9.8000000000000004E-2</c:v>
                </c:pt>
                <c:pt idx="2">
                  <c:v>0.109</c:v>
                </c:pt>
                <c:pt idx="3">
                  <c:v>9.9000000000000005E-2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A-4C52-A9B0-392B562EEAAA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2.7E-2</c:v>
                </c:pt>
                <c:pt idx="1">
                  <c:v>2.7E-2</c:v>
                </c:pt>
                <c:pt idx="2">
                  <c:v>4.4999999999999998E-2</c:v>
                </c:pt>
                <c:pt idx="3">
                  <c:v>3.3000000000000002E-2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1A-4C52-A9B0-392B562EE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87119"/>
        <c:axId val="1056607199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86.25</c:v>
                </c:pt>
                <c:pt idx="1">
                  <c:v>85.04</c:v>
                </c:pt>
                <c:pt idx="2">
                  <c:v>84.48</c:v>
                </c:pt>
                <c:pt idx="3">
                  <c:v>84.47</c:v>
                </c:pt>
                <c:pt idx="4">
                  <c:v>76.069999999999993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21A-4C52-A9B0-392B562EE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67327"/>
        <c:axId val="1056624255"/>
      </c:lineChart>
      <c:catAx>
        <c:axId val="169178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07199"/>
        <c:crosses val="autoZero"/>
        <c:auto val="1"/>
        <c:lblAlgn val="ctr"/>
        <c:lblOffset val="100"/>
        <c:noMultiLvlLbl val="0"/>
      </c:catAx>
      <c:valAx>
        <c:axId val="1056607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87119"/>
        <c:crosses val="autoZero"/>
        <c:crossBetween val="between"/>
      </c:valAx>
      <c:valAx>
        <c:axId val="105662425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567327"/>
        <c:crosses val="max"/>
        <c:crossBetween val="between"/>
      </c:valAx>
      <c:catAx>
        <c:axId val="10555673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2425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C-4279-BF48-CF79F56A951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C-4279-BF48-CF79F56A951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C-4279-BF48-CF79F56A951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AC-4279-BF48-CF79F56A951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#.0%</c:formatCode>
                <c:ptCount val="1"/>
                <c:pt idx="0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C-4279-BF48-CF79F56A951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Foglio1!$G$2</c:f>
              <c:numCache>
                <c:formatCode>#.0%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AC-4279-BF48-CF79F56A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183551"/>
        <c:axId val="339296367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Foglio1!$H$2</c:f>
              <c:numCache>
                <c:formatCode>0.0</c:formatCode>
                <c:ptCount val="1"/>
                <c:pt idx="0">
                  <c:v>145.6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30AC-4279-BF48-CF79F56A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63647"/>
        <c:axId val="339298863"/>
      </c:lineChart>
      <c:catAx>
        <c:axId val="169418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96367"/>
        <c:crosses val="autoZero"/>
        <c:auto val="1"/>
        <c:lblAlgn val="ctr"/>
        <c:lblOffset val="100"/>
        <c:noMultiLvlLbl val="0"/>
      </c:catAx>
      <c:valAx>
        <c:axId val="3392963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183551"/>
        <c:crosses val="autoZero"/>
        <c:crossBetween val="between"/>
      </c:valAx>
      <c:valAx>
        <c:axId val="3392988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3647"/>
        <c:crosses val="max"/>
        <c:crossBetween val="between"/>
      </c:valAx>
      <c:catAx>
        <c:axId val="5954636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92988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7.8E-2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7-494D-A4A5-B0ACF81E8C5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0.14299999999999999</c:v>
                </c:pt>
                <c:pt idx="1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87-494D-A4A5-B0ACF81E8C5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0.188</c:v>
                </c:pt>
                <c:pt idx="1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87-494D-A4A5-B0ACF81E8C5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0.247</c:v>
                </c:pt>
                <c:pt idx="1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87-494D-A4A5-B0ACF81E8C5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0.221</c:v>
                </c:pt>
                <c:pt idx="1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87-494D-A4A5-B0ACF81E8C5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0.123</c:v>
                </c:pt>
                <c:pt idx="1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87-494D-A4A5-B0ACF81E8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826831"/>
        <c:axId val="339298447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0.0</c:formatCode>
                <c:ptCount val="2"/>
                <c:pt idx="0">
                  <c:v>144.94</c:v>
                </c:pt>
                <c:pt idx="1">
                  <c:v>146.30000000000001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587-494D-A4A5-B0ACF81E8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62447"/>
        <c:axId val="339299279"/>
      </c:lineChart>
      <c:catAx>
        <c:axId val="105382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98447"/>
        <c:crosses val="autoZero"/>
        <c:auto val="1"/>
        <c:lblAlgn val="ctr"/>
        <c:lblOffset val="100"/>
        <c:noMultiLvlLbl val="0"/>
      </c:catAx>
      <c:valAx>
        <c:axId val="3392984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826831"/>
        <c:crosses val="autoZero"/>
        <c:crossBetween val="between"/>
      </c:valAx>
      <c:valAx>
        <c:axId val="3392992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2447"/>
        <c:crosses val="max"/>
        <c:crossBetween val="between"/>
      </c:valAx>
      <c:catAx>
        <c:axId val="59546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92992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0.108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C-465A-9B16-2EB8ABC6315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0.247</c:v>
                </c:pt>
                <c:pt idx="1">
                  <c:v>0.06</c:v>
                </c:pt>
                <c:pt idx="2">
                  <c:v>0.114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C-465A-9B16-2EB8ABC6315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0.376</c:v>
                </c:pt>
                <c:pt idx="1">
                  <c:v>0.12</c:v>
                </c:pt>
                <c:pt idx="2">
                  <c:v>0.35699999999999998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C-465A-9B16-2EB8ABC6315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0.129</c:v>
                </c:pt>
                <c:pt idx="1">
                  <c:v>0.52</c:v>
                </c:pt>
                <c:pt idx="2">
                  <c:v>0.25700000000000001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C-465A-9B16-2EB8ABC6315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0.16</c:v>
                </c:pt>
                <c:pt idx="2">
                  <c:v>0.14299999999999999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C-465A-9B16-2EB8ABC6315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0.08</c:v>
                </c:pt>
                <c:pt idx="2">
                  <c:v>7.0999999999999994E-2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C-465A-9B16-2EB8ABC63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434959"/>
        <c:axId val="339295119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101.13</c:v>
                </c:pt>
                <c:pt idx="1">
                  <c:v>150</c:v>
                </c:pt>
                <c:pt idx="2">
                  <c:v>128.13999999999999</c:v>
                </c:pt>
                <c:pt idx="3">
                  <c:v>204.66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D5C-465A-9B16-2EB8ABC63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21407"/>
        <c:axId val="339306351"/>
      </c:lineChart>
      <c:catAx>
        <c:axId val="5944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95119"/>
        <c:crosses val="autoZero"/>
        <c:auto val="1"/>
        <c:lblAlgn val="ctr"/>
        <c:lblOffset val="100"/>
        <c:noMultiLvlLbl val="0"/>
      </c:catAx>
      <c:valAx>
        <c:axId val="339295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4959"/>
        <c:crosses val="autoZero"/>
        <c:crossBetween val="between"/>
      </c:valAx>
      <c:valAx>
        <c:axId val="33930635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421407"/>
        <c:crosses val="max"/>
        <c:crossBetween val="between"/>
      </c:valAx>
      <c:catAx>
        <c:axId val="1054421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930635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5.8000000000000003E-2</c:v>
                </c:pt>
                <c:pt idx="2">
                  <c:v>6.9000000000000006E-2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A-4089-BE90-802AD549496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0.13</c:v>
                </c:pt>
                <c:pt idx="1">
                  <c:v>5.8000000000000003E-2</c:v>
                </c:pt>
                <c:pt idx="2">
                  <c:v>0.129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A-4089-BE90-802AD549496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0.28299999999999997</c:v>
                </c:pt>
                <c:pt idx="1">
                  <c:v>0.19800000000000001</c:v>
                </c:pt>
                <c:pt idx="2">
                  <c:v>0.26700000000000002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A-4089-BE90-802AD549496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0.37</c:v>
                </c:pt>
                <c:pt idx="1">
                  <c:v>0.30199999999999999</c:v>
                </c:pt>
                <c:pt idx="2">
                  <c:v>0.27600000000000002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A-4089-BE90-802AD549496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0.13</c:v>
                </c:pt>
                <c:pt idx="1">
                  <c:v>0.16300000000000001</c:v>
                </c:pt>
                <c:pt idx="2">
                  <c:v>0.155</c:v>
                </c:pt>
                <c:pt idx="3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EA-4089-BE90-802AD549496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0.221</c:v>
                </c:pt>
                <c:pt idx="2">
                  <c:v>0.10299999999999999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A-4089-BE90-802AD5494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827231"/>
        <c:axId val="339290959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121.63</c:v>
                </c:pt>
                <c:pt idx="1">
                  <c:v>167.09</c:v>
                </c:pt>
                <c:pt idx="2">
                  <c:v>135.91</c:v>
                </c:pt>
                <c:pt idx="3">
                  <c:v>152.88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FEA-4089-BE90-802AD5494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36959"/>
        <c:axId val="339299695"/>
      </c:lineChart>
      <c:catAx>
        <c:axId val="105382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290959"/>
        <c:crosses val="autoZero"/>
        <c:auto val="1"/>
        <c:lblAlgn val="ctr"/>
        <c:lblOffset val="100"/>
        <c:noMultiLvlLbl val="0"/>
      </c:catAx>
      <c:valAx>
        <c:axId val="3392909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827231"/>
        <c:crosses val="autoZero"/>
        <c:crossBetween val="between"/>
      </c:valAx>
      <c:valAx>
        <c:axId val="3392996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436959"/>
        <c:crosses val="max"/>
        <c:crossBetween val="between"/>
      </c:valAx>
      <c:catAx>
        <c:axId val="59443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92996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5.0999999999999997E-2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F-4F1D-A5FF-1D412E7A5A6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0.108</c:v>
                </c:pt>
                <c:pt idx="1">
                  <c:v>9.0999999999999998E-2</c:v>
                </c:pt>
                <c:pt idx="2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F-4F1D-A5FF-1D412E7A5A6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0.24199999999999999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F-4F1D-A5FF-1D412E7A5A6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0.25800000000000001</c:v>
                </c:pt>
                <c:pt idx="1">
                  <c:v>0.34300000000000003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F-4F1D-A5FF-1D412E7A5A6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0.17199999999999999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F-4F1D-A5FF-1D412E7A5A6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0.129</c:v>
                </c:pt>
                <c:pt idx="1">
                  <c:v>0.10100000000000001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2F-4F1D-A5FF-1D412E7A5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190351"/>
        <c:axId val="596497375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138.87</c:v>
                </c:pt>
                <c:pt idx="1">
                  <c:v>144.55000000000001</c:v>
                </c:pt>
                <c:pt idx="2">
                  <c:v>152.36000000000001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52F-4F1D-A5FF-1D412E7A5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467647"/>
        <c:axId val="596505279"/>
      </c:lineChart>
      <c:catAx>
        <c:axId val="169419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497375"/>
        <c:crosses val="autoZero"/>
        <c:auto val="1"/>
        <c:lblAlgn val="ctr"/>
        <c:lblOffset val="100"/>
        <c:noMultiLvlLbl val="0"/>
      </c:catAx>
      <c:valAx>
        <c:axId val="596497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190351"/>
        <c:crosses val="autoZero"/>
        <c:crossBetween val="between"/>
      </c:valAx>
      <c:valAx>
        <c:axId val="5965052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5467647"/>
        <c:crosses val="max"/>
        <c:crossBetween val="between"/>
      </c:valAx>
      <c:catAx>
        <c:axId val="5954676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5052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5.7000000000000002E-2</c:v>
                </c:pt>
                <c:pt idx="1">
                  <c:v>6.3E-2</c:v>
                </c:pt>
                <c:pt idx="2">
                  <c:v>5.5E-2</c:v>
                </c:pt>
                <c:pt idx="3">
                  <c:v>5.8000000000000003E-2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0-4E77-A66D-F44163845A9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0.115</c:v>
                </c:pt>
                <c:pt idx="1">
                  <c:v>0.11600000000000001</c:v>
                </c:pt>
                <c:pt idx="2">
                  <c:v>9.5000000000000001E-2</c:v>
                </c:pt>
                <c:pt idx="3">
                  <c:v>0.109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0-4E77-A66D-F44163845A9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0.24</c:v>
                </c:pt>
                <c:pt idx="1">
                  <c:v>0.27700000000000002</c:v>
                </c:pt>
                <c:pt idx="2">
                  <c:v>0.26900000000000002</c:v>
                </c:pt>
                <c:pt idx="3">
                  <c:v>0.248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0-4E77-A66D-F44163845A9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0.28699999999999998</c:v>
                </c:pt>
                <c:pt idx="1">
                  <c:v>0.28599999999999998</c:v>
                </c:pt>
                <c:pt idx="2">
                  <c:v>0.27900000000000003</c:v>
                </c:pt>
                <c:pt idx="3">
                  <c:v>0.28799999999999998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0-4E77-A66D-F44163845A9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0.16900000000000001</c:v>
                </c:pt>
                <c:pt idx="1">
                  <c:v>0.11600000000000001</c:v>
                </c:pt>
                <c:pt idx="2">
                  <c:v>0.16900000000000001</c:v>
                </c:pt>
                <c:pt idx="3">
                  <c:v>0.17899999999999999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B0-4E77-A66D-F44163845A9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0.14299999999999999</c:v>
                </c:pt>
                <c:pt idx="2">
                  <c:v>0.13400000000000001</c:v>
                </c:pt>
                <c:pt idx="3">
                  <c:v>0.11700000000000001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B0-4E77-A66D-F44163845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417407"/>
        <c:axId val="596499039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145.69</c:v>
                </c:pt>
                <c:pt idx="1">
                  <c:v>141.16</c:v>
                </c:pt>
                <c:pt idx="2">
                  <c:v>146.87</c:v>
                </c:pt>
                <c:pt idx="3">
                  <c:v>143.97999999999999</c:v>
                </c:pt>
                <c:pt idx="4">
                  <c:v>136.61000000000001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FB0-4E77-A66D-F44163845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187951"/>
        <c:axId val="596497791"/>
      </c:lineChart>
      <c:catAx>
        <c:axId val="105441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499039"/>
        <c:crosses val="autoZero"/>
        <c:auto val="1"/>
        <c:lblAlgn val="ctr"/>
        <c:lblOffset val="100"/>
        <c:noMultiLvlLbl val="0"/>
      </c:catAx>
      <c:valAx>
        <c:axId val="5964990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417407"/>
        <c:crosses val="autoZero"/>
        <c:crossBetween val="between"/>
      </c:valAx>
      <c:valAx>
        <c:axId val="59649779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187951"/>
        <c:crosses val="max"/>
        <c:crossBetween val="between"/>
      </c:valAx>
      <c:catAx>
        <c:axId val="1694187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49779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1.2999999999999999E-2</c:v>
                </c:pt>
                <c:pt idx="1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D-482D-981D-F39C89B2909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0.20799999999999999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D-482D-981D-F39C89B2909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0.59099999999999997</c:v>
                </c:pt>
                <c:pt idx="1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4D-482D-981D-F39C89B2909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0.188</c:v>
                </c:pt>
                <c:pt idx="1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D-482D-981D-F39C89B29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38335"/>
        <c:axId val="337212527"/>
      </c:barChart>
      <c:catAx>
        <c:axId val="337138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2527"/>
        <c:crosses val="autoZero"/>
        <c:auto val="1"/>
        <c:lblAlgn val="ctr"/>
        <c:lblOffset val="100"/>
        <c:noMultiLvlLbl val="0"/>
      </c:catAx>
      <c:valAx>
        <c:axId val="3372125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3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7-49DA-A707-F6F24995F4B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7-49DA-A707-F6F24995F4B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7-49DA-A707-F6F24995F4B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7-49DA-A707-F6F24995F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81743"/>
        <c:axId val="1053957343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0.0</c:formatCode>
                <c:ptCount val="1"/>
                <c:pt idx="0">
                  <c:v>158.66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557-49DA-A707-F6F24995F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506815"/>
        <c:axId val="1053956511"/>
      </c:lineChart>
      <c:catAx>
        <c:axId val="59318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7343"/>
        <c:crosses val="autoZero"/>
        <c:auto val="1"/>
        <c:lblAlgn val="ctr"/>
        <c:lblOffset val="100"/>
        <c:noMultiLvlLbl val="0"/>
      </c:catAx>
      <c:valAx>
        <c:axId val="10539573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81743"/>
        <c:crosses val="autoZero"/>
        <c:crossBetween val="between"/>
      </c:valAx>
      <c:valAx>
        <c:axId val="105395651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506815"/>
        <c:crosses val="max"/>
        <c:crossBetween val="between"/>
      </c:valAx>
      <c:catAx>
        <c:axId val="16945068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5651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0.39100000000000001</c:v>
                </c:pt>
                <c:pt idx="1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E-49A9-A781-0D44D923779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0.23899999999999999</c:v>
                </c:pt>
                <c:pt idx="1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E-49A9-A781-0D44D923779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0.28299999999999997</c:v>
                </c:pt>
                <c:pt idx="1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CE-49A9-A781-0D44D923779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8.6999999999999994E-2</c:v>
                </c:pt>
                <c:pt idx="1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CE-49A9-A781-0D44D9237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4518815"/>
        <c:axId val="1056622591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0.0</c:formatCode>
                <c:ptCount val="2"/>
                <c:pt idx="0">
                  <c:v>156.52000000000001</c:v>
                </c:pt>
                <c:pt idx="1">
                  <c:v>160.59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3CE-49A9-A781-0D44D9237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71919"/>
        <c:axId val="337209615"/>
      </c:lineChart>
      <c:catAx>
        <c:axId val="169451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2591"/>
        <c:crosses val="autoZero"/>
        <c:auto val="1"/>
        <c:lblAlgn val="ctr"/>
        <c:lblOffset val="100"/>
        <c:noMultiLvlLbl val="0"/>
      </c:catAx>
      <c:valAx>
        <c:axId val="10566225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4518815"/>
        <c:crosses val="autoZero"/>
        <c:crossBetween val="between"/>
      </c:valAx>
      <c:valAx>
        <c:axId val="33720961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71919"/>
        <c:crosses val="max"/>
        <c:crossBetween val="between"/>
      </c:valAx>
      <c:catAx>
        <c:axId val="1691771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20961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0.37</c:v>
                </c:pt>
                <c:pt idx="1">
                  <c:v>0.8</c:v>
                </c:pt>
                <c:pt idx="2">
                  <c:v>0.5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2-4E3A-95D4-C48BFC01AE9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0.1</c:v>
                </c:pt>
                <c:pt idx="2">
                  <c:v>0.3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2-4E3A-95D4-C48BFC01AE9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0.222</c:v>
                </c:pt>
                <c:pt idx="1">
                  <c:v>0</c:v>
                </c:pt>
                <c:pt idx="2">
                  <c:v>0.2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2-4E3A-95D4-C48BFC01AE9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7.3999999999999996E-2</c:v>
                </c:pt>
                <c:pt idx="1">
                  <c:v>0.1</c:v>
                </c:pt>
                <c:pt idx="2">
                  <c:v>0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D2-4E3A-95D4-C48BFC01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77519"/>
        <c:axId val="337209199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152.22</c:v>
                </c:pt>
                <c:pt idx="1">
                  <c:v>117</c:v>
                </c:pt>
                <c:pt idx="2">
                  <c:v>132</c:v>
                </c:pt>
                <c:pt idx="3">
                  <c:v>175.8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7D2-4E3A-95D4-C48BFC01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2319"/>
        <c:axId val="337210447"/>
      </c:lineChart>
      <c:catAx>
        <c:axId val="169177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09199"/>
        <c:crosses val="autoZero"/>
        <c:auto val="1"/>
        <c:lblAlgn val="ctr"/>
        <c:lblOffset val="100"/>
        <c:noMultiLvlLbl val="0"/>
      </c:catAx>
      <c:valAx>
        <c:axId val="337209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77519"/>
        <c:crosses val="autoZero"/>
        <c:crossBetween val="between"/>
      </c:valAx>
      <c:valAx>
        <c:axId val="33721044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62319"/>
        <c:crosses val="max"/>
        <c:crossBetween val="between"/>
      </c:valAx>
      <c:catAx>
        <c:axId val="1691762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21044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0.375</c:v>
                </c:pt>
                <c:pt idx="1">
                  <c:v>0.222</c:v>
                </c:pt>
                <c:pt idx="2">
                  <c:v>0.5</c:v>
                </c:pt>
                <c:pt idx="3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6-42DD-9A4F-DD29C49CEC2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0.375</c:v>
                </c:pt>
                <c:pt idx="1">
                  <c:v>0.33300000000000002</c:v>
                </c:pt>
                <c:pt idx="2">
                  <c:v>0.214</c:v>
                </c:pt>
                <c:pt idx="3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6-42DD-9A4F-DD29C49CEC2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0.25</c:v>
                </c:pt>
                <c:pt idx="1">
                  <c:v>0.222</c:v>
                </c:pt>
                <c:pt idx="2">
                  <c:v>0.214</c:v>
                </c:pt>
                <c:pt idx="3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A6-42DD-9A4F-DD29C49CEC2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0.222</c:v>
                </c:pt>
                <c:pt idx="2">
                  <c:v>7.0999999999999994E-2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A6-42DD-9A4F-DD29C49CE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62719"/>
        <c:axId val="337222927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142.5</c:v>
                </c:pt>
                <c:pt idx="1">
                  <c:v>183.33</c:v>
                </c:pt>
                <c:pt idx="2">
                  <c:v>143.57</c:v>
                </c:pt>
                <c:pt idx="3">
                  <c:v>147.27000000000001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8A6-42DD-9A4F-DD29C49CE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0319"/>
        <c:axId val="337211279"/>
      </c:lineChart>
      <c:catAx>
        <c:axId val="169176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22927"/>
        <c:crosses val="autoZero"/>
        <c:auto val="1"/>
        <c:lblAlgn val="ctr"/>
        <c:lblOffset val="100"/>
        <c:noMultiLvlLbl val="0"/>
      </c:catAx>
      <c:valAx>
        <c:axId val="3372229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62719"/>
        <c:crosses val="autoZero"/>
        <c:crossBetween val="between"/>
      </c:valAx>
      <c:valAx>
        <c:axId val="33721127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60319"/>
        <c:crosses val="max"/>
        <c:crossBetween val="between"/>
      </c:valAx>
      <c:catAx>
        <c:axId val="169176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21127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0.59399999999999997</c:v>
                </c:pt>
                <c:pt idx="1">
                  <c:v>0.222</c:v>
                </c:pt>
                <c:pt idx="2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E-4C43-9ABB-4BB6BD2C1C4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0.219</c:v>
                </c:pt>
                <c:pt idx="1">
                  <c:v>0.47199999999999998</c:v>
                </c:pt>
                <c:pt idx="2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9E-4C43-9ABB-4BB6BD2C1C4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0.125</c:v>
                </c:pt>
                <c:pt idx="1">
                  <c:v>0.16700000000000001</c:v>
                </c:pt>
                <c:pt idx="2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9E-4C43-9ABB-4BB6BD2C1C4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6.3E-2</c:v>
                </c:pt>
                <c:pt idx="1">
                  <c:v>0.13900000000000001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9E-4C43-9ABB-4BB6BD2C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90319"/>
        <c:axId val="1056617183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131.25</c:v>
                </c:pt>
                <c:pt idx="1">
                  <c:v>167.5</c:v>
                </c:pt>
                <c:pt idx="2">
                  <c:v>177.93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49E-4C43-9ABB-4BB6BD2C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73919"/>
        <c:axId val="1056626335"/>
      </c:lineChart>
      <c:catAx>
        <c:axId val="16917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7183"/>
        <c:crosses val="autoZero"/>
        <c:auto val="1"/>
        <c:lblAlgn val="ctr"/>
        <c:lblOffset val="100"/>
        <c:noMultiLvlLbl val="0"/>
      </c:catAx>
      <c:valAx>
        <c:axId val="10566171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90319"/>
        <c:crosses val="autoZero"/>
        <c:crossBetween val="between"/>
      </c:valAx>
      <c:valAx>
        <c:axId val="105662633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73919"/>
        <c:crosses val="max"/>
        <c:crossBetween val="between"/>
      </c:valAx>
      <c:catAx>
        <c:axId val="16917739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2633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0.38100000000000001</c:v>
                </c:pt>
                <c:pt idx="1">
                  <c:v>0.35899999999999999</c:v>
                </c:pt>
                <c:pt idx="2">
                  <c:v>0.35399999999999998</c:v>
                </c:pt>
                <c:pt idx="3">
                  <c:v>0.40699999999999997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8-44FA-8723-F25AF3D8FD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0.27800000000000002</c:v>
                </c:pt>
                <c:pt idx="1">
                  <c:v>0.23100000000000001</c:v>
                </c:pt>
                <c:pt idx="2">
                  <c:v>0.29199999999999998</c:v>
                </c:pt>
                <c:pt idx="3">
                  <c:v>0.25600000000000001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8-44FA-8723-F25AF3D8FD6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0.216</c:v>
                </c:pt>
                <c:pt idx="1">
                  <c:v>0.308</c:v>
                </c:pt>
                <c:pt idx="2">
                  <c:v>0.246</c:v>
                </c:pt>
                <c:pt idx="3">
                  <c:v>0.221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8-44FA-8723-F25AF3D8FD6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0.124</c:v>
                </c:pt>
                <c:pt idx="1">
                  <c:v>0.10299999999999999</c:v>
                </c:pt>
                <c:pt idx="2">
                  <c:v>0.108</c:v>
                </c:pt>
                <c:pt idx="3">
                  <c:v>0.11600000000000001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88-44FA-8723-F25AF3D8F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75119"/>
        <c:axId val="1056620511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158.66</c:v>
                </c:pt>
                <c:pt idx="1">
                  <c:v>162.31</c:v>
                </c:pt>
                <c:pt idx="2">
                  <c:v>159.69</c:v>
                </c:pt>
                <c:pt idx="3">
                  <c:v>156.28</c:v>
                </c:pt>
                <c:pt idx="4">
                  <c:v>159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F88-44FA-8723-F25AF3D8F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0719"/>
        <c:axId val="1056606783"/>
      </c:lineChart>
      <c:catAx>
        <c:axId val="16917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20511"/>
        <c:crosses val="autoZero"/>
        <c:auto val="1"/>
        <c:lblAlgn val="ctr"/>
        <c:lblOffset val="100"/>
        <c:noMultiLvlLbl val="0"/>
      </c:catAx>
      <c:valAx>
        <c:axId val="10566205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75119"/>
        <c:crosses val="autoZero"/>
        <c:crossBetween val="between"/>
      </c:valAx>
      <c:valAx>
        <c:axId val="105660678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1760719"/>
        <c:crosses val="max"/>
        <c:crossBetween val="between"/>
      </c:valAx>
      <c:catAx>
        <c:axId val="16917607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0678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4-4D40-B104-B321D4117B3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4-4D40-B104-B321D4117B3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#.0%</c:formatCode>
                <c:ptCount val="1"/>
                <c:pt idx="0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4-4D40-B104-B321D4117B3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Foglio1!$E$2</c:f>
              <c:numCache>
                <c:formatCode>#.0%</c:formatCode>
                <c:ptCount val="1"/>
                <c:pt idx="0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74-4D40-B104-B321D4117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6256127"/>
        <c:axId val="1053952767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Foglio1!$F$2</c:f>
              <c:numCache>
                <c:formatCode>0.0</c:formatCode>
                <c:ptCount val="1"/>
                <c:pt idx="0">
                  <c:v>1.29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E74-4D40-B104-B321D4117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36399"/>
        <c:axId val="1053934463"/>
      </c:lineChart>
      <c:catAx>
        <c:axId val="104625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52767"/>
        <c:crosses val="autoZero"/>
        <c:auto val="1"/>
        <c:lblAlgn val="ctr"/>
        <c:lblOffset val="100"/>
        <c:noMultiLvlLbl val="0"/>
      </c:catAx>
      <c:valAx>
        <c:axId val="10539527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6256127"/>
        <c:crosses val="autoZero"/>
        <c:crossBetween val="between"/>
      </c:valAx>
      <c:valAx>
        <c:axId val="10539344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36399"/>
        <c:crosses val="max"/>
        <c:crossBetween val="between"/>
      </c:valAx>
      <c:catAx>
        <c:axId val="6066363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344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0.434</c:v>
                </c:pt>
                <c:pt idx="1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C-4533-945C-EA0A0A1BCA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0.17100000000000001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C-4533-945C-EA0A0A1BCAB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0.26300000000000001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C-4533-945C-EA0A0A1BCAB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0.13200000000000001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C-4533-945C-EA0A0A1B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16399"/>
        <c:axId val="1053939871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0.0</c:formatCode>
                <c:ptCount val="2"/>
                <c:pt idx="0">
                  <c:v>1.27</c:v>
                </c:pt>
                <c:pt idx="1">
                  <c:v>1.32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FEC-4533-945C-EA0A0A1B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15199"/>
        <c:axId val="1053946111"/>
      </c:lineChart>
      <c:catAx>
        <c:axId val="60661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9871"/>
        <c:crosses val="autoZero"/>
        <c:auto val="1"/>
        <c:lblAlgn val="ctr"/>
        <c:lblOffset val="100"/>
        <c:noMultiLvlLbl val="0"/>
      </c:catAx>
      <c:valAx>
        <c:axId val="10539398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16399"/>
        <c:crosses val="autoZero"/>
        <c:crossBetween val="between"/>
      </c:valAx>
      <c:valAx>
        <c:axId val="105394611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15199"/>
        <c:crosses val="max"/>
        <c:crossBetween val="between"/>
      </c:valAx>
      <c:catAx>
        <c:axId val="606615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611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0.40799999999999997</c:v>
                </c:pt>
                <c:pt idx="1">
                  <c:v>0.59099999999999997</c:v>
                </c:pt>
                <c:pt idx="2">
                  <c:v>0.5</c:v>
                </c:pt>
                <c:pt idx="3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E-46A9-ADBE-0D40F06AAA4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0.28599999999999998</c:v>
                </c:pt>
                <c:pt idx="1">
                  <c:v>0.182</c:v>
                </c:pt>
                <c:pt idx="2">
                  <c:v>0.2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4E-46A9-ADBE-0D40F06AAA4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0.22700000000000001</c:v>
                </c:pt>
                <c:pt idx="2">
                  <c:v>0.22500000000000001</c:v>
                </c:pt>
                <c:pt idx="3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4E-46A9-ADBE-0D40F06AAA4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0.16300000000000001</c:v>
                </c:pt>
                <c:pt idx="1">
                  <c:v>0</c:v>
                </c:pt>
                <c:pt idx="2">
                  <c:v>7.4999999999999997E-2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4E-46A9-ADBE-0D40F06A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15599"/>
        <c:axId val="1053932799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1.31</c:v>
                </c:pt>
                <c:pt idx="1">
                  <c:v>1.67</c:v>
                </c:pt>
                <c:pt idx="2">
                  <c:v>1.46</c:v>
                </c:pt>
                <c:pt idx="3">
                  <c:v>0.98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74E-46A9-ADBE-0D40F06A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25599"/>
        <c:axId val="1053943199"/>
      </c:lineChart>
      <c:catAx>
        <c:axId val="60661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32799"/>
        <c:crosses val="autoZero"/>
        <c:auto val="1"/>
        <c:lblAlgn val="ctr"/>
        <c:lblOffset val="100"/>
        <c:noMultiLvlLbl val="0"/>
      </c:catAx>
      <c:valAx>
        <c:axId val="10539327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15599"/>
        <c:crosses val="autoZero"/>
        <c:crossBetween val="between"/>
      </c:valAx>
      <c:valAx>
        <c:axId val="105394319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25599"/>
        <c:crosses val="max"/>
        <c:crossBetween val="between"/>
      </c:valAx>
      <c:catAx>
        <c:axId val="606625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394319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0.34200000000000003</c:v>
                </c:pt>
                <c:pt idx="1">
                  <c:v>0.375</c:v>
                </c:pt>
                <c:pt idx="2">
                  <c:v>0.57399999999999995</c:v>
                </c:pt>
                <c:pt idx="3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5-4608-B697-A526C6159A0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0.158</c:v>
                </c:pt>
                <c:pt idx="1">
                  <c:v>0.26800000000000002</c:v>
                </c:pt>
                <c:pt idx="2">
                  <c:v>0.191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B5-4608-B697-A526C6159A0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0.28899999999999998</c:v>
                </c:pt>
                <c:pt idx="1">
                  <c:v>0.28599999999999998</c:v>
                </c:pt>
                <c:pt idx="2">
                  <c:v>0.191</c:v>
                </c:pt>
                <c:pt idx="3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B5-4608-B697-A526C6159A0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0.21099999999999999</c:v>
                </c:pt>
                <c:pt idx="1">
                  <c:v>7.0999999999999994E-2</c:v>
                </c:pt>
                <c:pt idx="2">
                  <c:v>4.2999999999999997E-2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B5-4608-B697-A526C6159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20399"/>
        <c:axId val="337161663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1.03</c:v>
                </c:pt>
                <c:pt idx="1">
                  <c:v>1.22</c:v>
                </c:pt>
                <c:pt idx="2">
                  <c:v>1.64</c:v>
                </c:pt>
                <c:pt idx="3">
                  <c:v>1.2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1B5-4608-B697-A526C6159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13599"/>
        <c:axId val="337164991"/>
      </c:lineChart>
      <c:catAx>
        <c:axId val="60662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61663"/>
        <c:crosses val="autoZero"/>
        <c:auto val="1"/>
        <c:lblAlgn val="ctr"/>
        <c:lblOffset val="100"/>
        <c:noMultiLvlLbl val="0"/>
      </c:catAx>
      <c:valAx>
        <c:axId val="3371616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20399"/>
        <c:crosses val="autoZero"/>
        <c:crossBetween val="between"/>
      </c:valAx>
      <c:valAx>
        <c:axId val="337164991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13599"/>
        <c:crosses val="max"/>
        <c:crossBetween val="between"/>
      </c:valAx>
      <c:catAx>
        <c:axId val="606613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164991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</c:v>
                </c:pt>
                <c:pt idx="2">
                  <c:v>7.0999999999999994E-2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6-40D0-99D1-CF045495392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0.28000000000000003</c:v>
                </c:pt>
                <c:pt idx="1">
                  <c:v>0.18</c:v>
                </c:pt>
                <c:pt idx="2">
                  <c:v>0.24299999999999999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6-40D0-99D1-CF045495392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0.47299999999999998</c:v>
                </c:pt>
                <c:pt idx="1">
                  <c:v>0.52</c:v>
                </c:pt>
                <c:pt idx="2">
                  <c:v>0.51400000000000001</c:v>
                </c:pt>
                <c:pt idx="3">
                  <c:v>0.78200000000000003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6-40D0-99D1-CF045495392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0.3</c:v>
                </c:pt>
                <c:pt idx="2">
                  <c:v>0.17100000000000001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6-40D0-99D1-CF0454953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136735"/>
        <c:axId val="337218351"/>
      </c:barChart>
      <c:catAx>
        <c:axId val="33713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218351"/>
        <c:crosses val="autoZero"/>
        <c:auto val="1"/>
        <c:lblAlgn val="ctr"/>
        <c:lblOffset val="100"/>
        <c:noMultiLvlLbl val="0"/>
      </c:catAx>
      <c:valAx>
        <c:axId val="337218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0.66700000000000004</c:v>
                </c:pt>
                <c:pt idx="1">
                  <c:v>0.59699999999999998</c:v>
                </c:pt>
                <c:pt idx="2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B-4569-86F2-00BBEB7425F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0.25</c:v>
                </c:pt>
                <c:pt idx="1">
                  <c:v>0.29899999999999999</c:v>
                </c:pt>
                <c:pt idx="2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B-4569-86F2-00BBEB7425F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8.3000000000000004E-2</c:v>
                </c:pt>
                <c:pt idx="1">
                  <c:v>9.0999999999999998E-2</c:v>
                </c:pt>
                <c:pt idx="2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B-4569-86F2-00BBEB7425F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</c:v>
                </c:pt>
                <c:pt idx="1">
                  <c:v>1.2999999999999999E-2</c:v>
                </c:pt>
                <c:pt idx="2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3B-4569-86F2-00BBEB742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27599"/>
        <c:axId val="337158335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1.92</c:v>
                </c:pt>
                <c:pt idx="1">
                  <c:v>1.8</c:v>
                </c:pt>
                <c:pt idx="2">
                  <c:v>0.66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93B-4569-86F2-00BBEB742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33199"/>
        <c:axId val="337160415"/>
      </c:lineChart>
      <c:catAx>
        <c:axId val="60662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58335"/>
        <c:crosses val="autoZero"/>
        <c:auto val="1"/>
        <c:lblAlgn val="ctr"/>
        <c:lblOffset val="100"/>
        <c:noMultiLvlLbl val="0"/>
      </c:catAx>
      <c:valAx>
        <c:axId val="3371583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27599"/>
        <c:crosses val="autoZero"/>
        <c:crossBetween val="between"/>
      </c:valAx>
      <c:valAx>
        <c:axId val="33716041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33199"/>
        <c:crosses val="max"/>
        <c:crossBetween val="between"/>
      </c:valAx>
      <c:catAx>
        <c:axId val="6066331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16041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0.42599999999999999</c:v>
                </c:pt>
                <c:pt idx="1">
                  <c:v>0.39</c:v>
                </c:pt>
                <c:pt idx="2">
                  <c:v>0.44400000000000001</c:v>
                </c:pt>
                <c:pt idx="3">
                  <c:v>0.40799999999999997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B-406A-815A-047FF8508FB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0.216</c:v>
                </c:pt>
                <c:pt idx="1">
                  <c:v>0.27100000000000002</c:v>
                </c:pt>
                <c:pt idx="2">
                  <c:v>0.20399999999999999</c:v>
                </c:pt>
                <c:pt idx="3">
                  <c:v>0.218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B-406A-815A-047FF8508FB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0.25900000000000001</c:v>
                </c:pt>
                <c:pt idx="1">
                  <c:v>0.27100000000000002</c:v>
                </c:pt>
                <c:pt idx="2">
                  <c:v>0.26900000000000002</c:v>
                </c:pt>
                <c:pt idx="3">
                  <c:v>0.26500000000000001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BB-406A-815A-047FF8508FB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9.9000000000000005E-2</c:v>
                </c:pt>
                <c:pt idx="1">
                  <c:v>6.8000000000000005E-2</c:v>
                </c:pt>
                <c:pt idx="2">
                  <c:v>8.3000000000000004E-2</c:v>
                </c:pt>
                <c:pt idx="3">
                  <c:v>0.109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BB-406A-815A-047FF8508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22399"/>
        <c:axId val="337164575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5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1.29</c:v>
                </c:pt>
                <c:pt idx="1">
                  <c:v>1.26</c:v>
                </c:pt>
                <c:pt idx="2">
                  <c:v>1.33</c:v>
                </c:pt>
                <c:pt idx="3">
                  <c:v>1.25</c:v>
                </c:pt>
                <c:pt idx="4">
                  <c:v>0.78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9BB-406A-815A-047FF8508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630399"/>
        <c:axId val="337172895"/>
      </c:lineChart>
      <c:catAx>
        <c:axId val="60662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7164575"/>
        <c:crosses val="autoZero"/>
        <c:auto val="1"/>
        <c:lblAlgn val="ctr"/>
        <c:lblOffset val="100"/>
        <c:noMultiLvlLbl val="0"/>
      </c:catAx>
      <c:valAx>
        <c:axId val="3371645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22399"/>
        <c:crosses val="autoZero"/>
        <c:crossBetween val="between"/>
      </c:valAx>
      <c:valAx>
        <c:axId val="33717289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6630399"/>
        <c:crosses val="max"/>
        <c:crossBetween val="between"/>
      </c:valAx>
      <c:catAx>
        <c:axId val="6066303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17289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0.83499999999999996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D-486C-9383-E11D54DA409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D-486C-9383-E11D54DA4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3309535"/>
        <c:axId val="1053944447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0.0</c:formatCode>
                <c:ptCount val="1"/>
                <c:pt idx="0">
                  <c:v>5.85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40D-486C-9383-E11D54DA4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62783"/>
        <c:axId val="601995519"/>
      </c:lineChart>
      <c:catAx>
        <c:axId val="170330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3944447"/>
        <c:crosses val="autoZero"/>
        <c:auto val="1"/>
        <c:lblAlgn val="ctr"/>
        <c:lblOffset val="100"/>
        <c:noMultiLvlLbl val="0"/>
      </c:catAx>
      <c:valAx>
        <c:axId val="10539444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3309535"/>
        <c:crosses val="autoZero"/>
        <c:crossBetween val="between"/>
      </c:valAx>
      <c:valAx>
        <c:axId val="60199551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62783"/>
        <c:crosses val="max"/>
        <c:crossBetween val="between"/>
      </c:valAx>
      <c:catAx>
        <c:axId val="1054862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9551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0.83099999999999996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D-42BC-8A89-DA5A9BB76BC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0.16900000000000001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D-42BC-8A89-DA5A9BB76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53983"/>
        <c:axId val="601992607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0.0</c:formatCode>
                <c:ptCount val="2"/>
                <c:pt idx="0">
                  <c:v>5.81</c:v>
                </c:pt>
                <c:pt idx="1">
                  <c:v>5.89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AAD-42BC-8A89-DA5A9BB76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63183"/>
        <c:axId val="601991359"/>
      </c:lineChart>
      <c:catAx>
        <c:axId val="105485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2607"/>
        <c:crosses val="autoZero"/>
        <c:auto val="1"/>
        <c:lblAlgn val="ctr"/>
        <c:lblOffset val="100"/>
        <c:noMultiLvlLbl val="0"/>
      </c:catAx>
      <c:valAx>
        <c:axId val="6019926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53983"/>
        <c:crosses val="autoZero"/>
        <c:crossBetween val="between"/>
      </c:valAx>
      <c:valAx>
        <c:axId val="601991359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63183"/>
        <c:crosses val="max"/>
        <c:crossBetween val="between"/>
      </c:valAx>
      <c:catAx>
        <c:axId val="1054863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91359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0.76500000000000001</c:v>
                </c:pt>
                <c:pt idx="1">
                  <c:v>1</c:v>
                </c:pt>
                <c:pt idx="2">
                  <c:v>0.83299999999999996</c:v>
                </c:pt>
                <c:pt idx="3">
                  <c:v>0.77300000000000002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B-4A3D-AC60-EA04F567BFB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0.23499999999999999</c:v>
                </c:pt>
                <c:pt idx="1">
                  <c:v>0</c:v>
                </c:pt>
                <c:pt idx="2">
                  <c:v>0.16700000000000001</c:v>
                </c:pt>
                <c:pt idx="3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B-4A3D-AC60-EA04F567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67583"/>
        <c:axId val="601996351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5.35</c:v>
                </c:pt>
                <c:pt idx="1">
                  <c:v>7</c:v>
                </c:pt>
                <c:pt idx="2">
                  <c:v>5.83</c:v>
                </c:pt>
                <c:pt idx="3">
                  <c:v>5.41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C4B-4A3D-AC60-EA04F567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65983"/>
        <c:axId val="601995935"/>
      </c:lineChart>
      <c:catAx>
        <c:axId val="105486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6351"/>
        <c:crosses val="autoZero"/>
        <c:auto val="1"/>
        <c:lblAlgn val="ctr"/>
        <c:lblOffset val="100"/>
        <c:noMultiLvlLbl val="0"/>
      </c:catAx>
      <c:valAx>
        <c:axId val="601996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67583"/>
        <c:crosses val="autoZero"/>
        <c:crossBetween val="between"/>
      </c:valAx>
      <c:valAx>
        <c:axId val="60199593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65983"/>
        <c:crosses val="max"/>
        <c:crossBetween val="between"/>
      </c:valAx>
      <c:catAx>
        <c:axId val="1054865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9593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0.76500000000000001</c:v>
                </c:pt>
                <c:pt idx="2">
                  <c:v>0.95699999999999996</c:v>
                </c:pt>
                <c:pt idx="3">
                  <c:v>0.90900000000000003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9-40BD-8D88-24E37991936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0.66700000000000004</c:v>
                </c:pt>
                <c:pt idx="1">
                  <c:v>0.23499999999999999</c:v>
                </c:pt>
                <c:pt idx="2">
                  <c:v>4.2999999999999997E-2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9-40BD-8D88-24E37991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74783"/>
        <c:axId val="601993023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2.33</c:v>
                </c:pt>
                <c:pt idx="1">
                  <c:v>5.35</c:v>
                </c:pt>
                <c:pt idx="2">
                  <c:v>6.7</c:v>
                </c:pt>
                <c:pt idx="3">
                  <c:v>6.36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769-40BD-8D88-24E37991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73183"/>
        <c:axId val="1056629663"/>
      </c:lineChart>
      <c:catAx>
        <c:axId val="105487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3023"/>
        <c:crosses val="autoZero"/>
        <c:auto val="1"/>
        <c:lblAlgn val="ctr"/>
        <c:lblOffset val="100"/>
        <c:noMultiLvlLbl val="0"/>
      </c:catAx>
      <c:valAx>
        <c:axId val="6019930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74783"/>
        <c:crosses val="autoZero"/>
        <c:crossBetween val="between"/>
      </c:valAx>
      <c:valAx>
        <c:axId val="10566296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73183"/>
        <c:crosses val="max"/>
        <c:crossBetween val="between"/>
      </c:valAx>
      <c:catAx>
        <c:axId val="1054873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296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1</c:v>
                </c:pt>
                <c:pt idx="1">
                  <c:v>0.94099999999999995</c:v>
                </c:pt>
                <c:pt idx="2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E-4E33-A093-5B067C9CE39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</c:v>
                </c:pt>
                <c:pt idx="1">
                  <c:v>5.8999999999999997E-2</c:v>
                </c:pt>
                <c:pt idx="2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E-4E33-A093-5B067C9CE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81583"/>
        <c:axId val="1056614271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7</c:v>
                </c:pt>
                <c:pt idx="1">
                  <c:v>6.59</c:v>
                </c:pt>
                <c:pt idx="2">
                  <c:v>3.61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60E-4E33-A093-5B067C9CE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59583"/>
        <c:axId val="1056607615"/>
      </c:lineChart>
      <c:catAx>
        <c:axId val="105488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4271"/>
        <c:crosses val="autoZero"/>
        <c:auto val="1"/>
        <c:lblAlgn val="ctr"/>
        <c:lblOffset val="100"/>
        <c:noMultiLvlLbl val="0"/>
      </c:catAx>
      <c:valAx>
        <c:axId val="105661427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81583"/>
        <c:crosses val="autoZero"/>
        <c:crossBetween val="between"/>
      </c:valAx>
      <c:valAx>
        <c:axId val="1056607615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59583"/>
        <c:crosses val="max"/>
        <c:crossBetween val="between"/>
      </c:valAx>
      <c:catAx>
        <c:axId val="10548595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07615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0.83199999999999996</c:v>
                </c:pt>
                <c:pt idx="1">
                  <c:v>0.879</c:v>
                </c:pt>
                <c:pt idx="2">
                  <c:v>0.85899999999999999</c:v>
                </c:pt>
                <c:pt idx="3">
                  <c:v>0.83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6-462C-A950-A52E3029FC4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0.16800000000000001</c:v>
                </c:pt>
                <c:pt idx="1">
                  <c:v>0.121</c:v>
                </c:pt>
                <c:pt idx="2">
                  <c:v>0.14099999999999999</c:v>
                </c:pt>
                <c:pt idx="3">
                  <c:v>0.17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6-462C-A950-A52E3029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865583"/>
        <c:axId val="1056611775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5.82</c:v>
                </c:pt>
                <c:pt idx="1">
                  <c:v>6.15</c:v>
                </c:pt>
                <c:pt idx="2">
                  <c:v>6.02</c:v>
                </c:pt>
                <c:pt idx="3">
                  <c:v>5.81</c:v>
                </c:pt>
                <c:pt idx="4">
                  <c:v>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7E6-462C-A950-A52E3029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858783"/>
        <c:axId val="1056608863"/>
      </c:lineChart>
      <c:catAx>
        <c:axId val="105486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611775"/>
        <c:crosses val="autoZero"/>
        <c:auto val="1"/>
        <c:lblAlgn val="ctr"/>
        <c:lblOffset val="100"/>
        <c:noMultiLvlLbl val="0"/>
      </c:catAx>
      <c:valAx>
        <c:axId val="1056611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65583"/>
        <c:crosses val="autoZero"/>
        <c:crossBetween val="between"/>
      </c:valAx>
      <c:valAx>
        <c:axId val="1056608863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858783"/>
        <c:crosses val="max"/>
        <c:crossBetween val="between"/>
      </c:valAx>
      <c:catAx>
        <c:axId val="1054858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6088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9-442E-9186-A301EA1883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Foglio1!$C$2</c:f>
              <c:numCache>
                <c:formatCode>#.0%</c:formatCode>
                <c:ptCount val="1"/>
                <c:pt idx="0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9-442E-9186-A301EA188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790287"/>
        <c:axId val="601970975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Foglio1!$D$2</c:f>
              <c:numCache>
                <c:formatCode>0.0</c:formatCode>
                <c:ptCount val="1"/>
                <c:pt idx="0">
                  <c:v>4.24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39-442E-9186-A301EA188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59343"/>
        <c:axId val="601996767"/>
      </c:lineChart>
      <c:catAx>
        <c:axId val="106079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70975"/>
        <c:crosses val="autoZero"/>
        <c:auto val="1"/>
        <c:lblAlgn val="ctr"/>
        <c:lblOffset val="100"/>
        <c:noMultiLvlLbl val="0"/>
      </c:catAx>
      <c:valAx>
        <c:axId val="6019709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0790287"/>
        <c:crosses val="autoZero"/>
        <c:crossBetween val="between"/>
      </c:valAx>
      <c:valAx>
        <c:axId val="60199676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59343"/>
        <c:crosses val="max"/>
        <c:crossBetween val="between"/>
      </c:valAx>
      <c:catAx>
        <c:axId val="5931593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9676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0.65700000000000003</c:v>
                </c:pt>
                <c:pt idx="1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9-423A-9E2F-403965F8667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0.34300000000000003</c:v>
                </c:pt>
                <c:pt idx="1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9-423A-9E2F-403965F86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166543"/>
        <c:axId val="601991775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3175">
                <a:solidFill>
                  <a:srgbClr val="000000"/>
                </a:solidFill>
                <a:prstDash val="solid"/>
              </a:ln>
              <a:effectLst/>
            </c:spPr>
          </c:marker>
          <c:dLbls>
            <c:spPr>
              <a:noFill/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0.0</c:formatCode>
                <c:ptCount val="2"/>
                <c:pt idx="0">
                  <c:v>4.5999999999999996</c:v>
                </c:pt>
                <c:pt idx="1">
                  <c:v>3.89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939-423A-9E2F-403965F86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170943"/>
        <c:axId val="601994687"/>
      </c:lineChart>
      <c:catAx>
        <c:axId val="59316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991775"/>
        <c:crosses val="autoZero"/>
        <c:auto val="1"/>
        <c:lblAlgn val="ctr"/>
        <c:lblOffset val="100"/>
        <c:noMultiLvlLbl val="0"/>
      </c:catAx>
      <c:valAx>
        <c:axId val="6019917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66543"/>
        <c:crosses val="autoZero"/>
        <c:crossBetween val="between"/>
      </c:valAx>
      <c:valAx>
        <c:axId val="601994687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3170943"/>
        <c:crosses val="max"/>
        <c:crossBetween val="between"/>
      </c:valAx>
      <c:catAx>
        <c:axId val="5931709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994687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  <a:prstDash val="solid"/>
    </a:ln>
    <a:effectLst/>
    <a:extLst>
      <a:ext uri="{909E8E84-426E-40DD-AFC4-6F175D3DCCD1}">
        <a14:hiddenFill xmlns:a14="http://schemas.microsoft.com/office/drawing/2010/main">
          <a:noFill/>
        </a14:hiddenFill>
      </a:ext>
    </a:extLst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FB653-27FE-40E0-888C-E8FC2C382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054821-8B72-417D-8E44-AFBF3369D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B0814C-8C1F-4515-AFBA-6470EA6E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5EE55-FCBC-46C8-8E17-ECF2C173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53108-7FAD-4835-A51F-6E83EEB1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89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B8C12-0686-44DF-8224-F68FEC34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C852A9-BEF6-47B4-9B19-73357979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374339-5AAC-4039-9B85-5694F699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56D7EF-DD3A-4388-BB7D-2A71FDFE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54119-E324-4860-AA0A-6C169351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74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320022-10BB-45EA-B335-98E39FDE6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D95A2D-52EC-42BF-8677-AB122EDEB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B45BE8-00D2-4EA3-802B-CF56A942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2A164-F63E-4FEB-AA58-F477A65D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3EE62-7A26-4DCB-8646-A35BF4DA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0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209F7-4487-418F-8238-372D10E1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80B321-C890-4D10-99E9-540EC16F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1B7E1-16C6-400D-9D63-83C504D2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D3E13F-C4AE-4D72-949D-97D1EF47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59B8C8-4E3E-4460-BD58-36636965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7149F-E21E-4957-A5C7-B373FC44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B33331-4114-4E94-9A7E-E4C9F024A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A0B39B-4844-4AAA-ADB1-B13E6878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CA88B-7E35-4BB8-A023-E3C00698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E03BF-652A-4C7F-B98F-E9D69665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83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11CA8-3FAE-4CBF-ADFE-DE41EB41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379CA4-7846-47C7-AA9E-37C3D1D79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C7A9F6-FD86-41D7-8E35-C1ED5E3CA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6454C5-2ECE-4A2F-A9F3-DAC8CE29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856390-1CBF-46FA-9752-947F3512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084297-0E54-43F0-99C5-7E175FDC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9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98B9D-906E-4CBB-B5CD-301D4D20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07EE21-0AA3-4F3D-BD1F-33839700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F9AE02-0361-4744-ADC8-531074908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53A9FA-F5F9-4ECD-A28C-5647D1F87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51E0A7-A263-4659-8195-4B0470C2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E7D7B6-DC13-45A2-967D-D1E3BBD3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CDF0445-4332-434D-B257-282F14A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700919-F845-4759-94BE-DD7C0F7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1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EEC2C-0BFF-4757-BB91-637DBACD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58364C-003B-4FED-8D5E-90193CCE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3A17C2-4B8B-4EDD-93A9-A95C6F3D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B7E44A-3730-4023-9508-1C4FA6C1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5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D0D0D7-A72C-4E82-A1D2-85D3AEC1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33C251-F7BB-469F-B703-D8449E37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A0DA34-01AF-4511-BC6C-FCE5ACCD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86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BB985-452C-4FA3-84AD-E8EEC54D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139114-4FDE-400D-884E-9B0B42FB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7A5E55-5E05-4B13-A16F-F40F0A0F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AA7E56-E468-4B8F-8771-6D427B00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DFCEA3-C506-4455-AC5F-385DA090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796DB0-F93B-45AF-B0ED-84840CAC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41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10884-14F1-4991-8BA3-7387C9E0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3E4691-0BE8-4E30-AAE5-4CA6C60EB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28E12-9507-4D45-A4C8-DFD5496F0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6C2AA8-F3C2-492C-AF44-AAC6369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2DED-9CF8-4CA2-A930-C52231076B99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369925-9FC5-4811-B90D-35D2F6B4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51E431-6728-451B-AA8A-BE47683A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68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4BAB91-5145-4918-AB15-92F18ACA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07" y="365125"/>
            <a:ext cx="11345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7DF2A2-8B48-4897-9E42-7DCBA8C66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707" y="1825625"/>
            <a:ext cx="11345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89C2C-A645-4157-83D2-5B76C07D3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06" y="6433457"/>
            <a:ext cx="268332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872C-AD9E-400B-BAF1-55E200D2F7AC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1F67B3-F2E9-488B-8D87-923BEFFF1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2864" y="6433457"/>
            <a:ext cx="5527222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4C145-48D6-4B54-99F2-3912133E3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143" y="6433457"/>
            <a:ext cx="2743200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CD3B-D9BE-4C21-AE35-DE80D816A4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8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55.xml"/><Relationship Id="rId7" Type="http://schemas.openxmlformats.org/officeDocument/2006/relationships/chart" Target="../charts/chart5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3" Type="http://schemas.openxmlformats.org/officeDocument/2006/relationships/chart" Target="../charts/chart62.xml"/><Relationship Id="rId7" Type="http://schemas.openxmlformats.org/officeDocument/2006/relationships/chart" Target="../charts/chart6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5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chart" Target="../charts/chart68.xml"/><Relationship Id="rId7" Type="http://schemas.openxmlformats.org/officeDocument/2006/relationships/chart" Target="../charts/chart7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9.xml"/><Relationship Id="rId3" Type="http://schemas.openxmlformats.org/officeDocument/2006/relationships/chart" Target="../charts/chart74.xml"/><Relationship Id="rId7" Type="http://schemas.openxmlformats.org/officeDocument/2006/relationships/chart" Target="../charts/chart7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5.xml"/><Relationship Id="rId3" Type="http://schemas.openxmlformats.org/officeDocument/2006/relationships/chart" Target="../charts/chart80.xml"/><Relationship Id="rId7" Type="http://schemas.openxmlformats.org/officeDocument/2006/relationships/chart" Target="../charts/chart8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1.xml"/><Relationship Id="rId3" Type="http://schemas.openxmlformats.org/officeDocument/2006/relationships/chart" Target="../charts/chart86.xml"/><Relationship Id="rId7" Type="http://schemas.openxmlformats.org/officeDocument/2006/relationships/chart" Target="../charts/chart9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9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7.xml"/><Relationship Id="rId3" Type="http://schemas.openxmlformats.org/officeDocument/2006/relationships/chart" Target="../charts/chart92.xml"/><Relationship Id="rId7" Type="http://schemas.openxmlformats.org/officeDocument/2006/relationships/chart" Target="../charts/chart9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5.xml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9.xml"/><Relationship Id="rId3" Type="http://schemas.openxmlformats.org/officeDocument/2006/relationships/chart" Target="../charts/chart104.xml"/><Relationship Id="rId7" Type="http://schemas.openxmlformats.org/officeDocument/2006/relationships/chart" Target="../charts/chart10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7.xml"/><Relationship Id="rId5" Type="http://schemas.openxmlformats.org/officeDocument/2006/relationships/chart" Target="../charts/chart106.xml"/><Relationship Id="rId4" Type="http://schemas.openxmlformats.org/officeDocument/2006/relationships/chart" Target="../charts/chart1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5.xml"/><Relationship Id="rId3" Type="http://schemas.openxmlformats.org/officeDocument/2006/relationships/chart" Target="../charts/chart110.xml"/><Relationship Id="rId7" Type="http://schemas.openxmlformats.org/officeDocument/2006/relationships/chart" Target="../charts/chart1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3.xml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1.xml"/><Relationship Id="rId3" Type="http://schemas.openxmlformats.org/officeDocument/2006/relationships/chart" Target="../charts/chart116.xml"/><Relationship Id="rId7" Type="http://schemas.openxmlformats.org/officeDocument/2006/relationships/chart" Target="../charts/chart1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9.xml"/><Relationship Id="rId5" Type="http://schemas.openxmlformats.org/officeDocument/2006/relationships/chart" Target="../charts/chart118.xml"/><Relationship Id="rId4" Type="http://schemas.openxmlformats.org/officeDocument/2006/relationships/chart" Target="../charts/chart1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6.xml"/><Relationship Id="rId5" Type="http://schemas.openxmlformats.org/officeDocument/2006/relationships/chart" Target="../charts/chart125.xml"/><Relationship Id="rId4" Type="http://schemas.openxmlformats.org/officeDocument/2006/relationships/chart" Target="../charts/chart1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F507CA2-D8FB-40CD-A8EC-31535826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33" y="4064000"/>
            <a:ext cx="4715533" cy="11431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F89DB8-D54E-4786-B4F6-6E1C4272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/>
          </a:bodyPr>
          <a:lstStyle/>
          <a:p>
            <a:r>
              <a:rPr lang="it-IT" sz="4200" b="1">
                <a:latin typeface="Calibri" panose="020F0502020204030204" pitchFamily="34" charset="0"/>
              </a:rPr>
              <a:t>pTabs2 Charts Demo (1)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21F188-BDAF-4DFE-B9B7-1EAC5587A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Version: 2.4.3 (89)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76F7C8-9991-4B20-BCE9-545EE4E8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A634-763E-4DA0-B438-55E7C21623AD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3B69DF-F3B3-40C8-A7F0-D4DD8984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08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887D8-3E0F-432C-8372-C81AC220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Rispetto a un anno fa diresti che è cambiato qualcosa nella frequenza con cui vai al cinema?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795C19A-04D3-4F62-9DA3-500950476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7B593C-B483-4B46-AAD6-8817DBF3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1286-A423-48CE-AC31-E5FD6D219695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CC29CB-0B9D-4A10-99C6-65E061FF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789458E-0103-4E57-A5BB-ED2D1D636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530935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D084441-ED51-4E7C-BC8D-58EE41C48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31640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1930151-3B94-45EB-A866-D2815516C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992440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F2020FF7-6831-48FB-A418-1A0A063E7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765143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2653478-704B-4A57-9B58-8AC129543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618650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49944E0-3163-4E40-B9C8-AAF092481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100164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845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24F28-2A93-49B6-8567-3A5BF09C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Quanto ti piace?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669C5E3-9D22-4893-ACD2-E9FF7BF3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552965-1534-4898-8818-38C66851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1E57-C416-4277-AAD6-65007B6C2D7B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6703E4-E31A-4DCC-AAA0-38F3FD0C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B70342C-92C8-4C23-94E4-D85679773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262785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B102EFB-890E-4997-936B-3E07CD5B1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70158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648800F-A729-4779-80EB-236E239A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2496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1BA50AC-CEEC-4EAD-BC17-555255CEA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800412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E61E677-7DB8-4A4B-82B1-8657BB081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164264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CA786896-F1F9-46F1-8C1E-8402E7B8C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283233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6113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38BCB-EDE8-4A13-99F6-DC8CA2B7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Quanto sono importanti per Lei questi aspetti?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EF213AF-C5D1-414D-A95B-F69FC5ED6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2FD051-9C04-4FF6-9255-12C1FDD5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778-872E-409E-BECF-6A231500E6B0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26E407-1C2C-4D19-A9B1-861FE912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00860E7-CFC6-45B9-AA96-C0FDACDB5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154679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6C3EB4F-4564-4BC6-B74B-3F7899345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858909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7CD260E-4BC1-43BA-BF19-5F69E68AA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970084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34F4C0A-270B-4148-9073-697962C33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35925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1D32D2F-F28C-4744-B60E-5B934938A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704900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054CAEE-F9CD-47A8-9719-25D2EBD3A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725284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3596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2F5D0-1CA8-440A-AF2E-52B51198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Quali delle seguenti motivazioni ritiene rilevanti?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E256B64-CDD2-487E-B1F5-B36A0B7E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1D1D18-9B03-4F7E-8F12-C87E0E65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CB3F-99C4-442E-BA74-503D24EEC342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E98B2F-E82B-4434-AE00-3E9DD0BE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E53E8A3-69A9-4B9E-8F9E-94E4A657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818230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045583E-C93C-4F68-BE57-5FA3DC5A3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371614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F48A993-3B92-4358-A048-9A17022C5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17602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E04D8D9-1DF6-4850-B5E2-25D472ECB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854287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89D0350-E28B-4DEF-A74A-2FED052F6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895907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A530DFDB-C642-4952-91EF-14A4ADF26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629205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3285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2D321-2C12-450F-8B6E-F0F00AF7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Come valuta i seguenti aspetti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875321E-0389-42C7-B79F-0DB668CDA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C658C6-9A24-490C-B4C6-8296FB88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644A-AC48-4AE0-A439-17BEC96FB8BB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340D7F-018A-4F6A-B4B5-728C7539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9D98454-DF12-4BB7-809D-D8CA6782D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902659"/>
              </p:ext>
            </p:extLst>
          </p:nvPr>
        </p:nvGraphicFramePr>
        <p:xfrm>
          <a:off x="508000" y="889000"/>
          <a:ext cx="11176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10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9DD7C-1050-4C36-9460-C3B320D0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In una normale giornata infrasettimanale mediamente quanto tempo al giorno guardi la televisione?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17D139F-BCC9-434F-9B82-8DB7C4D35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41669C-5B8E-4096-8E69-7B28EBBF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958B-45AF-4C1D-9740-CAB1B3F0AD33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445B62-0B8D-40C1-9421-CE90A479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4FAC540-DCFC-460C-83D0-76CDFFE3D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868273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3DD7417-BADC-4A82-8B0A-04F205B18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23360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5A206FA-287C-4173-BDC7-01990F967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492311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A456ED4-C4D4-4D76-9190-A3E7A6367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598574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7F41C2C-0781-453B-B718-7EF0E3379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61234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53055AAF-2BB8-4B4A-B143-F82316D14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521419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5653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476F8-D5A0-4C51-AF42-E4576402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In una normale giornata infrasettimanale mediamente quanto tempo al giorno ascolti la radio?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963556D-EB24-4834-AA18-BA7CB2626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7D948-10BE-4B7D-B872-B9CD4B9A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FEE8-66DE-422C-9C75-4E6E2E051E90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C94688-E89D-48C2-927C-9CFA1259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F43E879-EEB4-45E6-869A-8F22A4777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127306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EC42BE4-12B9-4DCD-95F4-9060968F7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388348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2D7C95F-6323-4090-B764-791A717FA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325701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475088F-DCC7-4A14-B399-47FFBA8A0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389854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54CD6E9-5C9F-4465-A9E8-C3F1F412A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429278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4572A7D-C10A-43BA-9128-42C82CBDD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937586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8327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25522-9DD4-4A20-BF1B-75B93BE9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In una normale giornata nel fine settimana mediamente quanto tempo al giorno guardi la televisione?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6202F99-64F9-46B7-B489-3479EAF42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27D20B-C9D7-4577-8478-71CDBE6F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98A2-1BEE-4E0C-B756-A1F9DC4A4B4C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33A615-42B3-458C-AD5B-6D28DA59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4A5C11E-FAAA-43D9-9CEE-B1210273C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63039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9624CA1-41BF-4C37-8F48-B3B32E1D8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826678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DE24D84-BC21-4245-98EE-0FE264E0F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540619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6F569C8-5107-4519-9035-F1AC2FE57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635810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ED1DEB3-367A-4FC8-A36E-8F2E85305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060868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55B4F9AC-DA63-49D0-9E05-07DC3789D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50584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1179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29F20-482F-448E-A3DD-32F90100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In una normale giornata nel fine settimana mediamente quanto tempo al giorno ascolti la radio?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0B9DEBB-722A-4EDE-A08E-555D8AA5F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3DDA39-45B2-4FF8-9151-2A716153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CF9D-DC64-4814-8B2F-2C0E0633D6D5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7B4FC4-3050-4969-B067-1BC19CC4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FB71487-A15D-4CA9-B3FA-F63EB13BD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768961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B75D078-FAE8-4A15-B603-A9E5CF7C4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924867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0F43BC7-1349-451D-9D27-17A91557D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608426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171023B-A21B-48CA-A35D-D2A5A3B8C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6227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F2F64F8-6896-485B-B118-A40092AC4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202329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898E784-CEA7-4244-A782-C1DC66655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27432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0008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6B980-E68F-4EFA-8862-8E0A5156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Abitualmente con che frequenza leggi il quotidiano tradizionale?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83F5719-2219-426A-9490-2B532E54D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E4605-5AF7-4283-B0FF-16CDD168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F7A-A6FD-40FF-8A2B-BED43458C3C6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B801E8-1546-40FF-BC20-FC6B60B3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F08BCE7-676C-4A6D-9455-9206E46E4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927961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487EB79-6032-4B13-B5EC-D74D0D013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217201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BCA266D-E4A4-49B1-A2EE-5EE94286B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78859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9131139-6DA2-4525-82EB-30FFFDE02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251406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9584A0F-1587-4AF9-A11F-446970A80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855048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955ABD55-79B7-4651-B92C-ECB49C3D7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44653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5413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4EA0E-337F-42AD-82BF-D36A977BE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>
                <a:latin typeface="Calibri" panose="020F0502020204030204" pitchFamily="34" charset="0"/>
              </a:rPr>
              <a:t>Campione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EB248-2B20-4445-A865-08F78A9E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40C1-09C8-495D-9D76-273D5E06630C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97F84E-3F3F-409E-8C1C-66DBD4CB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F898F0-3600-4023-87CD-038C07048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F6485-1654-44AF-9055-6D44C84A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Abitualmente con che frequenza leggi il quotidiano gratuito?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6803720-D38C-428E-8491-7DAC01A4C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DAB1AC-C224-47BB-BA90-393478CD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7E54-3BD9-46D6-8979-EAE26335EB89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C069D7-F020-4FB8-93B7-22449F25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AEFFA45-A1B5-4F82-B503-EF73D783B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167337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5002A57-1240-442A-AFB7-D4AC789C3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757405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E4A627E-56DC-4FBB-924E-1195FD0C4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666107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1D5C14F-63B8-4729-84B4-220D850A3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173247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048B284-B4E0-487F-A197-A1A696202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834392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AC47D1C-EB96-480F-8A17-2C64EFDD1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7998018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111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3AB88-35A9-4388-951E-4A0E5DAD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Abitualmente con che frequenza leggi la stampa periodica?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6D1658B-DE56-4A75-92AC-1020AED4B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A2611D-7AA1-4D98-BEF1-ED7AD16B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5C36-69C8-431B-ADC7-FBD2309BC52B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5BF7B8-9DB1-416F-8023-4659DEDD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21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27F5428-926C-451D-931F-51163D300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612081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9688B03-69CD-4D52-BAAC-BEC49E95B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276336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8687D1E-D885-4C6E-85D2-067A4C08E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746735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05AC1C6-1F6E-4413-8245-4B1329A0B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542410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767DBEA-3ADB-4DA8-A127-64FFFD988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339795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EC4F8A03-435F-412A-962E-EBC2BCF61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361804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8968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A2887-CF5D-4AD7-904B-39ABE036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Abitualmente con che frequenza leggi la stampa periodica gratuita, informativa sulla vita cittadina, distribuita gratuitamente nei locali?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4F20696-3CD2-434A-86BB-A5C4F520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6C52B-2451-4C87-8E88-F9DBEA9B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25EC-316D-459C-822A-E0F2ECBE98D2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3820B9-F9FB-4BAA-8237-A155CC0B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4985278-04C9-4296-879A-C2C64F219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017524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AB32D93-77CF-4205-85CC-9F89F4233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349529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8BA83C49-FF1C-407D-A76A-3087E2B4E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339623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FC0A4EC3-A8F7-4379-A2BA-586FF8E47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574488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28185E4-50E2-485F-B179-0B1F834B9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222190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6CE6ACED-E10C-434B-B9EB-9376C258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311980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297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C9BAD-0F75-477A-BE8B-047EAF40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Normalmente con che frequenza ti colleghi a internet?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27EA27B-6B5E-4702-9799-FEDE7BE3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D3912F-5F3A-44DA-969B-2A01A8B8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27ED-39E8-48B6-9384-03F8BC0B590A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E8A5E6-F9B8-40A0-B607-D9B85702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E7A89A-326B-4A54-AC9A-F84620BBA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535974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A2286EB-8DA6-4D9B-AB9E-3D78D3416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542425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E7E885B-1903-4D64-ABE2-69A42A615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456568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FAA803C9-9647-4A5D-B0DE-DDC4BE10B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746054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0A88B5E-B51C-46E2-90DD-B052DCB68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85935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3748834-A723-4BAC-AF5F-5EDD97307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361017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6452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B6154-66B9-490C-A337-154CB59B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Operatore telefonico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1B79EF8-7BAE-4C7E-8742-71105DDB3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7187A8-6FD3-447A-B5BA-2C4D21D9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69A1-23D7-4A0D-B782-87B5FAF3E0D5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C81FC1-E11B-4722-8396-BD16AFAD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A1BEFC8-9B7C-4861-B7F3-3D59A9CBD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857866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84B05B8-CB06-4820-A9B8-6E5D0F29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119476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D75DBA9-2C77-4E50-BE04-82672236D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352279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57370CE-662E-4138-A527-4652EEDA8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243733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30A843D-EA61-4539-ADFC-44C1CF223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906431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B655002-E6A4-4471-95CC-890C1A530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63782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7700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C757E-7B2F-49B7-88DB-697B0F28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Immagine dei prodotti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B2F4898-0E85-4601-ADA5-FBF3A30A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2F605-4EA7-46EC-BD1B-85E3471A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8344-B5EC-4AA9-AD50-59A607E6135C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5EBA92-551F-4359-8BE9-53586B57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E2C8FDA-60F5-4002-8AF2-4C24311F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672537"/>
              </p:ext>
            </p:extLst>
          </p:nvPr>
        </p:nvGraphicFramePr>
        <p:xfrm>
          <a:off x="508000" y="889000"/>
          <a:ext cx="11176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90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4712C-80F0-4D26-B852-3465F2E5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Confronto gradimento variante prodotto X vs Y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11331C7-B32B-4D77-94F9-D83623EBF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AA27C8-33EA-448C-8AFA-A2229926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7586-D5E8-466C-A50A-67B5AA9E2FCC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A92532-AC3E-433E-B662-86653806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26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B00C3B00-0C20-4FB1-85C8-09D402E89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02191"/>
              </p:ext>
            </p:extLst>
          </p:nvPr>
        </p:nvGraphicFramePr>
        <p:xfrm>
          <a:off x="508000" y="889000"/>
          <a:ext cx="558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C1A8A11-FBF6-4B89-866B-A8FB1AA6E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310137"/>
              </p:ext>
            </p:extLst>
          </p:nvPr>
        </p:nvGraphicFramePr>
        <p:xfrm>
          <a:off x="6096000" y="889000"/>
          <a:ext cx="558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48CD6B1-AF7A-4690-A7A4-6B89780D7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521628"/>
              </p:ext>
            </p:extLst>
          </p:nvPr>
        </p:nvGraphicFramePr>
        <p:xfrm>
          <a:off x="508000" y="3556000"/>
          <a:ext cx="558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0E54047-6D54-4A5F-BBC9-204592739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507622"/>
              </p:ext>
            </p:extLst>
          </p:nvPr>
        </p:nvGraphicFramePr>
        <p:xfrm>
          <a:off x="6096000" y="3556000"/>
          <a:ext cx="558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131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4277D-F31B-499D-BF76-B47D2039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CAMPIONE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7B963EA-795E-48FF-8A44-59F95CFC8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6D788-52F9-4B36-A416-3C96C31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16AF-3894-4418-962F-B863E08BFC97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05382-8A9A-4619-ABFE-4D7BEB73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D837614-E1C6-45BE-AC33-7EF12A7FE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893430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58C427B-71FF-49E0-A957-5AEA662A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08215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4878255-C023-4020-8C5E-423116E1E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603690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4C30597-A0B7-4307-9C44-3B9108C22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807322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4F1152D-CB9E-43B3-879E-F92A9890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869185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64B2B2A-BFC9-47F3-8771-2896F1D4E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318255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2625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A09E3-15F6-4968-9537-928A285D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Titolo di studio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0828FF4-C64B-4B7D-B0B9-5EA2EAF80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6D7F52-7C76-48BA-9E61-6591171E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FF11-F009-4708-A9B7-6ADAE98274F0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B9CAC4-C1BB-4559-87EA-69D77C80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A26F38F-34F0-4688-B3E8-12AF13A9B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063663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9C482A3-BCC2-4A89-B76D-FF20775B8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90130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649B043-D9C3-4409-954B-C73138F0E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403395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9D3A899-EB43-4CDF-A03A-23E42B3C3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428442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E1D681E-7443-431A-B49D-2A8875B45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553294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AB311130-D88D-4D94-B4F6-35424A695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548625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8796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3ADA8-2F05-47F2-A772-3B151AF1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Condizione lavorativa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5EA7EA7-64B8-4E7B-9397-C550DB6C1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F0CBAB-F250-4731-9B51-761DE55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77F9-E0D3-4888-A18A-52467E5AF2F0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29A87F-8F7D-4248-BAC4-F460E73D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4F98B44-3FAA-4D2F-8E36-AFC0B3A02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868429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FB2B023-B24B-480E-8FBF-723FE297D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973761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F546DE8-FEFE-40A4-970A-299DD2AEF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496177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035A30F-43F7-47BD-BF6E-D8CA3F578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923261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84C36D3-0BCF-499E-A29A-0FAC46F2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298666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DD4FCB6-946A-4501-8A47-5EBCC3341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11657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4788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C95FC6-A3DD-40E1-8951-AE174621D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Condizione famigliare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1D2F006-48C8-4EFB-809B-FA6D30070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F7AAF-C23A-4607-BC65-EAAF5321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9CBE-668B-46AB-B513-E9FFF7FD30AD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8ABE01-5B5A-4DA0-8111-8C8EF6D2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E0BE221-044D-47F7-B463-451C86111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8611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4B9500D-4FBA-4F5C-A866-0A178AC07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041384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0D9E7CB-94B6-4803-A5AD-7AF7FFCB8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787210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C9AF9A3-1184-469B-AC97-876957DFB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373920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19211EEC-F35D-49E1-B127-1FE27EAA3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10954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5B0939AE-36BA-4A18-B0C3-A0B1785D1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699724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6890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6FEC4-E23D-4F4A-96ED-FEEE080C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Esposizione ai mezzi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76E72E7-9220-4B45-84B0-37FCCF89C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9AB07C-BD5A-49E6-8401-F2A76AFD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7ED0-A4CE-4ACD-87E9-7414BE8E1107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CA3480-F2EA-4A29-851D-DF6B8700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C2858D9-0002-4399-814F-089B49EB5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489629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A5298D7-6BB0-43F5-8441-CBE61DA08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24086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990E95FD-70AE-49FA-90E1-97E06F28E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808342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D419DB3-9B83-43D4-9A9D-D295FE0AB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605333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F065465-CBC8-475B-8F93-AE003545B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391741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7926047B-9E9C-42CF-A7DC-5E3F71A6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351807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8069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97572-A919-4491-B157-DA40F875A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>
                <a:latin typeface="Calibri" panose="020F0502020204030204" pitchFamily="34" charset="0"/>
              </a:rPr>
              <a:t>Questionario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591860-3F0D-4F55-B716-7CF1705F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4A8-E5FF-4AB2-8176-6A75EDB716E9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90CC9D-B0FB-428F-967A-E148047D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F66A6C-A37E-438E-A4EC-DCB94DF5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05482-91DB-4D04-89CC-419F0800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1800" b="1">
                <a:latin typeface="Calibri" panose="020F0502020204030204" pitchFamily="34" charset="0"/>
              </a:rPr>
              <a:t>Con quale frequenza frequenza vai di solito al cinema?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85D3898-A2D5-4FBA-AB6E-DF14FCF0A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DAB5D-5A36-49E6-A758-6CE3E9E2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558-2689-4714-9A8A-873EBF991C3D}" type="datetime1">
              <a:rPr lang="it-IT" smtClean="0"/>
              <a:t>30/07/2019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4CCD6C-624A-4577-A5A4-68D475D2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CD3B-D9BE-4C21-AE35-DE80D816A493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EF5222D-46C7-43E1-A1CB-47CD437C3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92311"/>
              </p:ext>
            </p:extLst>
          </p:nvPr>
        </p:nvGraphicFramePr>
        <p:xfrm>
          <a:off x="5080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1A2CF25-D9E0-493E-B77C-E6A5DA822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77092"/>
              </p:ext>
            </p:extLst>
          </p:nvPr>
        </p:nvGraphicFramePr>
        <p:xfrm>
          <a:off x="42291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13D0F81-1FB2-4816-BA08-1098C2070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875799"/>
              </p:ext>
            </p:extLst>
          </p:nvPr>
        </p:nvGraphicFramePr>
        <p:xfrm>
          <a:off x="7950200" y="889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EE1564E-97F0-410C-B165-E59084AA2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062914"/>
              </p:ext>
            </p:extLst>
          </p:nvPr>
        </p:nvGraphicFramePr>
        <p:xfrm>
          <a:off x="5080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644B3C97-B9A7-465E-85F9-1F6FE608B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746723"/>
              </p:ext>
            </p:extLst>
          </p:nvPr>
        </p:nvGraphicFramePr>
        <p:xfrm>
          <a:off x="42291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CDE6D6B-0BDE-4D36-A581-46CA5B631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451781"/>
              </p:ext>
            </p:extLst>
          </p:nvPr>
        </p:nvGraphicFramePr>
        <p:xfrm>
          <a:off x="7950200" y="3556000"/>
          <a:ext cx="37211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37066440"/>
      </p:ext>
    </p:extLst>
  </p:cSld>
  <p:clrMapOvr>
    <a:masterClrMapping/>
  </p:clrMapOvr>
</p:sld>
</file>

<file path=ppt/theme/theme1.xml><?xml version="1.0" encoding="utf-8"?>
<a:theme xmlns:a="http://schemas.openxmlformats.org/drawingml/2006/main" name="charts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43" id="{07F0D53A-4ED2-4FAF-9BFD-D747AE55ED1E}" vid="{51F20224-E54A-44B2-8D2C-C42EBFDAFA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charts_template</Template>
  <TotalTime>2</TotalTime>
  <Words>511</Words>
  <Application>Microsoft Office PowerPoint</Application>
  <PresentationFormat>Widescreen</PresentationFormat>
  <Paragraphs>203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charts_template</vt:lpstr>
      <vt:lpstr>pTabs2 Charts Demo (1)</vt:lpstr>
      <vt:lpstr>Campione</vt:lpstr>
      <vt:lpstr>CAMPIONE</vt:lpstr>
      <vt:lpstr>Titolo di studio</vt:lpstr>
      <vt:lpstr>Condizione lavorativa</vt:lpstr>
      <vt:lpstr>Condizione famigliare</vt:lpstr>
      <vt:lpstr>Esposizione ai mezzi</vt:lpstr>
      <vt:lpstr>Questionario</vt:lpstr>
      <vt:lpstr>Con quale frequenza frequenza vai di solito al cinema?</vt:lpstr>
      <vt:lpstr>Rispetto a un anno fa diresti che è cambiato qualcosa nella frequenza con cui vai al cinema?</vt:lpstr>
      <vt:lpstr>Quanto ti piace?</vt:lpstr>
      <vt:lpstr>Quanto sono importanti per Lei questi aspetti?</vt:lpstr>
      <vt:lpstr>Quali delle seguenti motivazioni ritiene rilevanti?</vt:lpstr>
      <vt:lpstr>Come valuta i seguenti aspetti</vt:lpstr>
      <vt:lpstr>In una normale giornata infrasettimanale mediamente quanto tempo al giorno guardi la televisione?</vt:lpstr>
      <vt:lpstr>In una normale giornata infrasettimanale mediamente quanto tempo al giorno ascolti la radio?</vt:lpstr>
      <vt:lpstr>In una normale giornata nel fine settimana mediamente quanto tempo al giorno guardi la televisione?</vt:lpstr>
      <vt:lpstr>In una normale giornata nel fine settimana mediamente quanto tempo al giorno ascolti la radio?</vt:lpstr>
      <vt:lpstr>Abitualmente con che frequenza leggi il quotidiano tradizionale?</vt:lpstr>
      <vt:lpstr>Abitualmente con che frequenza leggi il quotidiano gratuito?</vt:lpstr>
      <vt:lpstr>Abitualmente con che frequenza leggi la stampa periodica?</vt:lpstr>
      <vt:lpstr>Abitualmente con che frequenza leggi la stampa periodica gratuita, informativa sulla vita cittadina, distribuita gratuitamente nei locali?</vt:lpstr>
      <vt:lpstr>Normalmente con che frequenza ti colleghi a internet?</vt:lpstr>
      <vt:lpstr>Operatore telefonico</vt:lpstr>
      <vt:lpstr>Immagine dei prodotti</vt:lpstr>
      <vt:lpstr>Confronto gradimento variante prodotto X vs 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pTabs2 Charts Demo (1)</dc:title>
  <dc:creator>Utente Windows</dc:creator>
  <cp:lastModifiedBy>Utente Windows</cp:lastModifiedBy>
  <cp:revision>1</cp:revision>
  <dcterms:created xsi:type="dcterms:W3CDTF">2019-07-30T15:51:29Z</dcterms:created>
  <dcterms:modified xsi:type="dcterms:W3CDTF">2019-07-30T15:54:01Z</dcterms:modified>
</cp:coreProperties>
</file>